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E7BDF-F734-46C4-86A5-3FD594D6E8F0}" v="6" dt="2021-08-31T13:38:14.245"/>
    <p1510:client id="{15DA472D-5327-45FE-8CDB-F0FC8FC05246}" v="2" dt="2021-08-24T06:43:05.048"/>
    <p1510:client id="{1C4E0887-DCDD-4402-A338-642EAF15EE2D}" v="2" dt="2021-08-24T17:34:45.930"/>
    <p1510:client id="{1DD6B4AB-8101-4161-B0B2-11FE15943486}" v="2" dt="2021-08-24T06:24:46.573"/>
    <p1510:client id="{280127BC-CD2D-4AAA-A743-8F4E351CC77D}" v="1" dt="2021-08-24T06:51:47.949"/>
    <p1510:client id="{30B9512D-9E9E-4671-98F6-D9A8B7BC136E}" v="1" dt="2021-08-24T06:30:18.278"/>
    <p1510:client id="{3A8009FF-CEBF-44AA-B7A3-4F0B17A80540}" v="3" dt="2021-08-24T06:51:01.519"/>
    <p1510:client id="{4B971DE2-769A-4CDA-91F9-1F3DE61AE3F0}" v="4" dt="2021-08-24T07:04:57.764"/>
    <p1510:client id="{6752ED44-749C-4A12-98C4-A35A068F9E9C}" v="5" dt="2021-08-24T06:24:09.111"/>
    <p1510:client id="{8166AF86-6912-48C0-A0B5-348D4A40061C}" v="34" dt="2021-08-24T07:05:15.744"/>
    <p1510:client id="{83E08657-1246-4FCE-ADBF-31FF3AE1D47A}" v="1" dt="2021-08-24T06:50:34.956"/>
    <p1510:client id="{85C51CBB-77E3-4189-B36D-9E193A66710F}" v="1" dt="2021-08-24T06:31:28.676"/>
    <p1510:client id="{8E937B39-5878-4353-9C41-8DF9DDB8E718}" v="26" dt="2021-08-24T06:51:53.802"/>
    <p1510:client id="{91DF4B79-8777-41DB-B5F5-0C4CFCD42A0F}" v="2" dt="2021-08-31T11:02:01.913"/>
    <p1510:client id="{9D30739D-3EF6-4D3D-9FB4-CDD425F3DD2E}" v="5" dt="2021-08-24T06:57:15.541"/>
    <p1510:client id="{A2A39F2D-15C3-45D7-8CE0-4061769F5CDA}" v="1" dt="2021-08-31T08:30:01.647"/>
    <p1510:client id="{AC735459-7156-4EF7-B1C6-B264107AAB76}" v="5" dt="2021-08-24T06:58:18.552"/>
    <p1510:client id="{BAD2285E-E33A-4315-A759-798246EC88FC}" v="34" dt="2021-08-24T07:05:29.753"/>
    <p1510:client id="{C403A420-DA30-41BC-AF40-6E86E4A9FB12}" v="6" dt="2021-08-24T06:35:31.241"/>
    <p1510:client id="{CE7A8036-0E5D-40C2-A2AB-B7AD2167A3BA}" v="2" dt="2021-08-24T06:22:32.777"/>
    <p1510:client id="{D2EA6582-2B74-43A1-BCF4-96D7978EB339}" v="4" dt="2021-08-24T06:23:28.118"/>
    <p1510:client id="{E027D225-C3FF-444B-B7D6-2B52119E23F2}" v="10" dt="2021-08-24T06:48:08.473"/>
    <p1510:client id="{F787C67A-8248-484E-898D-8AA71D108D93}" v="1" dt="2021-08-24T06:26:47.596"/>
    <p1510:client id="{FAE800F6-2B2F-40F4-BF39-D119551E2C4F}" v="3" dt="2021-08-24T06:29:20.163"/>
    <p1510:client id="{FCFDC7BD-057F-7C41-ADA0-2A7541698770}" v="12" dt="2021-08-24T06:23:55.0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HANSAMIRMUJUMDAR" userId="S::u20cs064@svnitsurat.in::461d0006-8654-4d2e-9931-39050c4e0971" providerId="AD" clId="Web-{C403A420-DA30-41BC-AF40-6E86E4A9FB12}"/>
    <pc:docChg chg="modSld">
      <pc:chgData name="ROHANSAMIRMUJUMDAR" userId="S::u20cs064@svnitsurat.in::461d0006-8654-4d2e-9931-39050c4e0971" providerId="AD" clId="Web-{C403A420-DA30-41BC-AF40-6E86E4A9FB12}" dt="2021-08-24T06:35:31.241" v="5" actId="1076"/>
      <pc:docMkLst>
        <pc:docMk/>
      </pc:docMkLst>
      <pc:sldChg chg="modSp">
        <pc:chgData name="ROHANSAMIRMUJUMDAR" userId="S::u20cs064@svnitsurat.in::461d0006-8654-4d2e-9931-39050c4e0971" providerId="AD" clId="Web-{C403A420-DA30-41BC-AF40-6E86E4A9FB12}" dt="2021-08-24T06:31:09.829" v="4" actId="1076"/>
        <pc:sldMkLst>
          <pc:docMk/>
          <pc:sldMk cId="3241493056" sldId="261"/>
        </pc:sldMkLst>
        <pc:picChg chg="mod">
          <ac:chgData name="ROHANSAMIRMUJUMDAR" userId="S::u20cs064@svnitsurat.in::461d0006-8654-4d2e-9931-39050c4e0971" providerId="AD" clId="Web-{C403A420-DA30-41BC-AF40-6E86E4A9FB12}" dt="2021-08-24T06:24:50.867" v="1" actId="1076"/>
          <ac:picMkLst>
            <pc:docMk/>
            <pc:sldMk cId="3241493056" sldId="261"/>
            <ac:picMk id="4" creationId="{A3560C82-CF87-4F19-A673-E991F94628DB}"/>
          </ac:picMkLst>
        </pc:picChg>
        <pc:picChg chg="mod">
          <ac:chgData name="ROHANSAMIRMUJUMDAR" userId="S::u20cs064@svnitsurat.in::461d0006-8654-4d2e-9931-39050c4e0971" providerId="AD" clId="Web-{C403A420-DA30-41BC-AF40-6E86E4A9FB12}" dt="2021-08-24T06:31:09.829" v="4" actId="1076"/>
          <ac:picMkLst>
            <pc:docMk/>
            <pc:sldMk cId="3241493056" sldId="261"/>
            <ac:picMk id="1025" creationId="{F2B7B1B2-722A-4A51-BEA8-6BD9C71BB507}"/>
          </ac:picMkLst>
        </pc:picChg>
        <pc:picChg chg="mod">
          <ac:chgData name="ROHANSAMIRMUJUMDAR" userId="S::u20cs064@svnitsurat.in::461d0006-8654-4d2e-9931-39050c4e0971" providerId="AD" clId="Web-{C403A420-DA30-41BC-AF40-6E86E4A9FB12}" dt="2021-08-24T06:25:05.477" v="3" actId="1076"/>
          <ac:picMkLst>
            <pc:docMk/>
            <pc:sldMk cId="3241493056" sldId="261"/>
            <ac:picMk id="1026" creationId="{9861F596-9F27-4A2F-9EED-267A7BC049DD}"/>
          </ac:picMkLst>
        </pc:picChg>
      </pc:sldChg>
      <pc:sldChg chg="modSp">
        <pc:chgData name="ROHANSAMIRMUJUMDAR" userId="S::u20cs064@svnitsurat.in::461d0006-8654-4d2e-9931-39050c4e0971" providerId="AD" clId="Web-{C403A420-DA30-41BC-AF40-6E86E4A9FB12}" dt="2021-08-24T06:35:31.241" v="5" actId="1076"/>
        <pc:sldMkLst>
          <pc:docMk/>
          <pc:sldMk cId="4255363679" sldId="263"/>
        </pc:sldMkLst>
        <pc:picChg chg="mod">
          <ac:chgData name="ROHANSAMIRMUJUMDAR" userId="S::u20cs064@svnitsurat.in::461d0006-8654-4d2e-9931-39050c4e0971" providerId="AD" clId="Web-{C403A420-DA30-41BC-AF40-6E86E4A9FB12}" dt="2021-08-24T06:35:31.241" v="5" actId="1076"/>
          <ac:picMkLst>
            <pc:docMk/>
            <pc:sldMk cId="4255363679" sldId="263"/>
            <ac:picMk id="4" creationId="{96BE41D7-00A0-429E-A673-09F85B9F960E}"/>
          </ac:picMkLst>
        </pc:picChg>
      </pc:sldChg>
    </pc:docChg>
  </pc:docChgLst>
  <pc:docChgLst>
    <pc:chgData name="ZALADIVYBALDEVBHAI" userId="d3993158-3be0-4070-b1f5-94e7a7efc84f" providerId="ADAL" clId="{FCFDC7BD-057F-7C41-ADA0-2A7541698770}"/>
    <pc:docChg chg="undo custSel modSld">
      <pc:chgData name="ZALADIVYBALDEVBHAI" userId="d3993158-3be0-4070-b1f5-94e7a7efc84f" providerId="ADAL" clId="{FCFDC7BD-057F-7C41-ADA0-2A7541698770}" dt="2021-08-24T06:23:55.036" v="11" actId="22"/>
      <pc:docMkLst>
        <pc:docMk/>
      </pc:docMkLst>
      <pc:sldChg chg="addSp delSp modSp">
        <pc:chgData name="ZALADIVYBALDEVBHAI" userId="d3993158-3be0-4070-b1f5-94e7a7efc84f" providerId="ADAL" clId="{FCFDC7BD-057F-7C41-ADA0-2A7541698770}" dt="2021-08-24T06:23:55.036" v="11" actId="22"/>
        <pc:sldMkLst>
          <pc:docMk/>
          <pc:sldMk cId="3241493056" sldId="261"/>
        </pc:sldMkLst>
        <pc:spChg chg="mod">
          <ac:chgData name="ZALADIVYBALDEVBHAI" userId="d3993158-3be0-4070-b1f5-94e7a7efc84f" providerId="ADAL" clId="{FCFDC7BD-057F-7C41-ADA0-2A7541698770}" dt="2021-08-24T06:23:55.036" v="11" actId="22"/>
          <ac:spMkLst>
            <pc:docMk/>
            <pc:sldMk cId="3241493056" sldId="261"/>
            <ac:spMk id="3" creationId="{7B4CC72D-F028-45C0-B25C-B332DBAC0F43}"/>
          </ac:spMkLst>
        </pc:spChg>
        <pc:spChg chg="add del">
          <ac:chgData name="ZALADIVYBALDEVBHAI" userId="d3993158-3be0-4070-b1f5-94e7a7efc84f" providerId="ADAL" clId="{FCFDC7BD-057F-7C41-ADA0-2A7541698770}" dt="2021-08-24T06:23:49.515" v="9" actId="22"/>
          <ac:spMkLst>
            <pc:docMk/>
            <pc:sldMk cId="3241493056" sldId="261"/>
            <ac:spMk id="12" creationId="{2D0CFD84-796B-7048-8616-9511349105C5}"/>
          </ac:spMkLst>
        </pc:spChg>
      </pc:sldChg>
    </pc:docChg>
  </pc:docChgLst>
  <pc:docChgLst>
    <pc:chgData name="JOTANGIANIRDESHIKAMAL" userId="S::u20cs033@svnitsurat.in::0b501705-b345-4873-975c-571092e53cfb" providerId="AD" clId="Web-{AC735459-7156-4EF7-B1C6-B264107AAB76}"/>
    <pc:docChg chg="modSld">
      <pc:chgData name="JOTANGIANIRDESHIKAMAL" userId="S::u20cs033@svnitsurat.in::0b501705-b345-4873-975c-571092e53cfb" providerId="AD" clId="Web-{AC735459-7156-4EF7-B1C6-B264107AAB76}" dt="2021-08-24T06:58:18.552" v="4" actId="14100"/>
      <pc:docMkLst>
        <pc:docMk/>
      </pc:docMkLst>
      <pc:sldChg chg="modSp">
        <pc:chgData name="JOTANGIANIRDESHIKAMAL" userId="S::u20cs033@svnitsurat.in::0b501705-b345-4873-975c-571092e53cfb" providerId="AD" clId="Web-{AC735459-7156-4EF7-B1C6-B264107AAB76}" dt="2021-08-24T06:32:03.940" v="2" actId="1076"/>
        <pc:sldMkLst>
          <pc:docMk/>
          <pc:sldMk cId="3241493056" sldId="261"/>
        </pc:sldMkLst>
        <pc:picChg chg="mod">
          <ac:chgData name="JOTANGIANIRDESHIKAMAL" userId="S::u20cs033@svnitsurat.in::0b501705-b345-4873-975c-571092e53cfb" providerId="AD" clId="Web-{AC735459-7156-4EF7-B1C6-B264107AAB76}" dt="2021-08-24T06:32:03.940" v="2" actId="1076"/>
          <ac:picMkLst>
            <pc:docMk/>
            <pc:sldMk cId="3241493056" sldId="261"/>
            <ac:picMk id="5" creationId="{2077D361-3D67-4AD9-92D8-00FB9B0EB538}"/>
          </ac:picMkLst>
        </pc:picChg>
        <pc:picChg chg="mod">
          <ac:chgData name="JOTANGIANIRDESHIKAMAL" userId="S::u20cs033@svnitsurat.in::0b501705-b345-4873-975c-571092e53cfb" providerId="AD" clId="Web-{AC735459-7156-4EF7-B1C6-B264107AAB76}" dt="2021-08-24T06:31:05.298" v="0" actId="1076"/>
          <ac:picMkLst>
            <pc:docMk/>
            <pc:sldMk cId="3241493056" sldId="261"/>
            <ac:picMk id="1025" creationId="{F2B7B1B2-722A-4A51-BEA8-6BD9C71BB507}"/>
          </ac:picMkLst>
        </pc:picChg>
        <pc:picChg chg="mod">
          <ac:chgData name="JOTANGIANIRDESHIKAMAL" userId="S::u20cs033@svnitsurat.in::0b501705-b345-4873-975c-571092e53cfb" providerId="AD" clId="Web-{AC735459-7156-4EF7-B1C6-B264107AAB76}" dt="2021-08-24T06:32:01.033" v="1" actId="1076"/>
          <ac:picMkLst>
            <pc:docMk/>
            <pc:sldMk cId="3241493056" sldId="261"/>
            <ac:picMk id="1026" creationId="{9861F596-9F27-4A2F-9EED-267A7BC049DD}"/>
          </ac:picMkLst>
        </pc:picChg>
      </pc:sldChg>
      <pc:sldChg chg="modSp">
        <pc:chgData name="JOTANGIANIRDESHIKAMAL" userId="S::u20cs033@svnitsurat.in::0b501705-b345-4873-975c-571092e53cfb" providerId="AD" clId="Web-{AC735459-7156-4EF7-B1C6-B264107AAB76}" dt="2021-08-24T06:58:18.552" v="4" actId="14100"/>
        <pc:sldMkLst>
          <pc:docMk/>
          <pc:sldMk cId="4255363679" sldId="263"/>
        </pc:sldMkLst>
        <pc:picChg chg="mod">
          <ac:chgData name="JOTANGIANIRDESHIKAMAL" userId="S::u20cs033@svnitsurat.in::0b501705-b345-4873-975c-571092e53cfb" providerId="AD" clId="Web-{AC735459-7156-4EF7-B1C6-B264107AAB76}" dt="2021-08-24T06:58:18.552" v="4" actId="14100"/>
          <ac:picMkLst>
            <pc:docMk/>
            <pc:sldMk cId="4255363679" sldId="263"/>
            <ac:picMk id="4" creationId="{96BE41D7-00A0-429E-A673-09F85B9F960E}"/>
          </ac:picMkLst>
        </pc:picChg>
      </pc:sldChg>
    </pc:docChg>
  </pc:docChgLst>
  <pc:docChgLst>
    <pc:chgData name="PATELRAJANKUMARASHOKBHAI" userId="S::u20cs086@svnitsurat.in::c186a3af-7bc0-4ace-8ec8-f17f1a8deec7" providerId="AD" clId="Web-{8166AF86-6912-48C0-A0B5-348D4A40061C}"/>
    <pc:docChg chg="modSld">
      <pc:chgData name="PATELRAJANKUMARASHOKBHAI" userId="S::u20cs086@svnitsurat.in::c186a3af-7bc0-4ace-8ec8-f17f1a8deec7" providerId="AD" clId="Web-{8166AF86-6912-48C0-A0B5-348D4A40061C}" dt="2021-08-24T07:05:15.744" v="33" actId="1076"/>
      <pc:docMkLst>
        <pc:docMk/>
      </pc:docMkLst>
      <pc:sldChg chg="modSp">
        <pc:chgData name="PATELRAJANKUMARASHOKBHAI" userId="S::u20cs086@svnitsurat.in::c186a3af-7bc0-4ace-8ec8-f17f1a8deec7" providerId="AD" clId="Web-{8166AF86-6912-48C0-A0B5-348D4A40061C}" dt="2021-08-24T06:16:05.434" v="0" actId="1076"/>
        <pc:sldMkLst>
          <pc:docMk/>
          <pc:sldMk cId="3119218281" sldId="259"/>
        </pc:sldMkLst>
        <pc:picChg chg="mod">
          <ac:chgData name="PATELRAJANKUMARASHOKBHAI" userId="S::u20cs086@svnitsurat.in::c186a3af-7bc0-4ace-8ec8-f17f1a8deec7" providerId="AD" clId="Web-{8166AF86-6912-48C0-A0B5-348D4A40061C}" dt="2021-08-24T06:16:05.434" v="0" actId="1076"/>
          <ac:picMkLst>
            <pc:docMk/>
            <pc:sldMk cId="3119218281" sldId="259"/>
            <ac:picMk id="4" creationId="{DA7828AA-0E51-42B2-B4A0-90EBE1B997D1}"/>
          </ac:picMkLst>
        </pc:picChg>
      </pc:sldChg>
      <pc:sldChg chg="delSp modSp">
        <pc:chgData name="PATELRAJANKUMARASHOKBHAI" userId="S::u20cs086@svnitsurat.in::c186a3af-7bc0-4ace-8ec8-f17f1a8deec7" providerId="AD" clId="Web-{8166AF86-6912-48C0-A0B5-348D4A40061C}" dt="2021-08-24T06:31:30.255" v="27" actId="1076"/>
        <pc:sldMkLst>
          <pc:docMk/>
          <pc:sldMk cId="3241493056" sldId="261"/>
        </pc:sldMkLst>
        <pc:spChg chg="mod">
          <ac:chgData name="PATELRAJANKUMARASHOKBHAI" userId="S::u20cs086@svnitsurat.in::c186a3af-7bc0-4ace-8ec8-f17f1a8deec7" providerId="AD" clId="Web-{8166AF86-6912-48C0-A0B5-348D4A40061C}" dt="2021-08-24T06:26:56.232" v="15" actId="1076"/>
          <ac:spMkLst>
            <pc:docMk/>
            <pc:sldMk cId="3241493056" sldId="261"/>
            <ac:spMk id="9" creationId="{85418E5C-BEAD-4638-990B-BCB3114F2938}"/>
          </ac:spMkLst>
        </pc:spChg>
        <pc:picChg chg="mod">
          <ac:chgData name="PATELRAJANKUMARASHOKBHAI" userId="S::u20cs086@svnitsurat.in::c186a3af-7bc0-4ace-8ec8-f17f1a8deec7" providerId="AD" clId="Web-{8166AF86-6912-48C0-A0B5-348D4A40061C}" dt="2021-08-24T06:23:43.836" v="11" actId="1076"/>
          <ac:picMkLst>
            <pc:docMk/>
            <pc:sldMk cId="3241493056" sldId="261"/>
            <ac:picMk id="4" creationId="{A3560C82-CF87-4F19-A673-E991F94628DB}"/>
          </ac:picMkLst>
        </pc:picChg>
        <pc:picChg chg="mod">
          <ac:chgData name="PATELRAJANKUMARASHOKBHAI" userId="S::u20cs086@svnitsurat.in::c186a3af-7bc0-4ace-8ec8-f17f1a8deec7" providerId="AD" clId="Web-{8166AF86-6912-48C0-A0B5-348D4A40061C}" dt="2021-08-24T06:23:38.930" v="8" actId="1076"/>
          <ac:picMkLst>
            <pc:docMk/>
            <pc:sldMk cId="3241493056" sldId="261"/>
            <ac:picMk id="5" creationId="{2077D361-3D67-4AD9-92D8-00FB9B0EB538}"/>
          </ac:picMkLst>
        </pc:picChg>
        <pc:picChg chg="del mod">
          <ac:chgData name="PATELRAJANKUMARASHOKBHAI" userId="S::u20cs086@svnitsurat.in::c186a3af-7bc0-4ace-8ec8-f17f1a8deec7" providerId="AD" clId="Web-{8166AF86-6912-48C0-A0B5-348D4A40061C}" dt="2021-08-24T06:31:22.004" v="23"/>
          <ac:picMkLst>
            <pc:docMk/>
            <pc:sldMk cId="3241493056" sldId="261"/>
            <ac:picMk id="6" creationId="{83F9CE64-BF64-4913-A8EF-4CB59B1616FF}"/>
          </ac:picMkLst>
        </pc:picChg>
        <pc:picChg chg="mod">
          <ac:chgData name="PATELRAJANKUMARASHOKBHAI" userId="S::u20cs086@svnitsurat.in::c186a3af-7bc0-4ace-8ec8-f17f1a8deec7" providerId="AD" clId="Web-{8166AF86-6912-48C0-A0B5-348D4A40061C}" dt="2021-08-24T06:31:12.348" v="21" actId="1076"/>
          <ac:picMkLst>
            <pc:docMk/>
            <pc:sldMk cId="3241493056" sldId="261"/>
            <ac:picMk id="7" creationId="{89171DBD-C289-49DF-9D5E-AB450F6D8E7A}"/>
          </ac:picMkLst>
        </pc:picChg>
        <pc:picChg chg="mod">
          <ac:chgData name="PATELRAJANKUMARASHOKBHAI" userId="S::u20cs086@svnitsurat.in::c186a3af-7bc0-4ace-8ec8-f17f1a8deec7" providerId="AD" clId="Web-{8166AF86-6912-48C0-A0B5-348D4A40061C}" dt="2021-08-24T06:26:18.559" v="13" actId="1076"/>
          <ac:picMkLst>
            <pc:docMk/>
            <pc:sldMk cId="3241493056" sldId="261"/>
            <ac:picMk id="8" creationId="{DDA4B009-8181-4352-8968-E5891852EA1C}"/>
          </ac:picMkLst>
        </pc:picChg>
        <pc:picChg chg="del mod">
          <ac:chgData name="PATELRAJANKUMARASHOKBHAI" userId="S::u20cs086@svnitsurat.in::c186a3af-7bc0-4ace-8ec8-f17f1a8deec7" providerId="AD" clId="Web-{8166AF86-6912-48C0-A0B5-348D4A40061C}" dt="2021-08-24T06:31:10.520" v="20"/>
          <ac:picMkLst>
            <pc:docMk/>
            <pc:sldMk cId="3241493056" sldId="261"/>
            <ac:picMk id="1025" creationId="{F2B7B1B2-722A-4A51-BEA8-6BD9C71BB507}"/>
          </ac:picMkLst>
        </pc:picChg>
        <pc:picChg chg="mod">
          <ac:chgData name="PATELRAJANKUMARASHOKBHAI" userId="S::u20cs086@svnitsurat.in::c186a3af-7bc0-4ace-8ec8-f17f1a8deec7" providerId="AD" clId="Web-{8166AF86-6912-48C0-A0B5-348D4A40061C}" dt="2021-08-24T06:31:30.255" v="27" actId="1076"/>
          <ac:picMkLst>
            <pc:docMk/>
            <pc:sldMk cId="3241493056" sldId="261"/>
            <ac:picMk id="1026" creationId="{9861F596-9F27-4A2F-9EED-267A7BC049DD}"/>
          </ac:picMkLst>
        </pc:picChg>
      </pc:sldChg>
      <pc:sldChg chg="addSp delSp modSp">
        <pc:chgData name="PATELRAJANKUMARASHOKBHAI" userId="S::u20cs086@svnitsurat.in::c186a3af-7bc0-4ace-8ec8-f17f1a8deec7" providerId="AD" clId="Web-{8166AF86-6912-48C0-A0B5-348D4A40061C}" dt="2021-08-24T07:05:15.744" v="33" actId="1076"/>
        <pc:sldMkLst>
          <pc:docMk/>
          <pc:sldMk cId="963297696" sldId="264"/>
        </pc:sldMkLst>
        <pc:spChg chg="add del">
          <ac:chgData name="PATELRAJANKUMARASHOKBHAI" userId="S::u20cs086@svnitsurat.in::c186a3af-7bc0-4ace-8ec8-f17f1a8deec7" providerId="AD" clId="Web-{8166AF86-6912-48C0-A0B5-348D4A40061C}" dt="2021-08-24T07:04:37.165" v="32"/>
          <ac:spMkLst>
            <pc:docMk/>
            <pc:sldMk cId="963297696" sldId="264"/>
            <ac:spMk id="3" creationId="{8E048E1C-CA43-48FA-B8A5-8E47F2BDF919}"/>
          </ac:spMkLst>
        </pc:spChg>
        <pc:spChg chg="add del">
          <ac:chgData name="PATELRAJANKUMARASHOKBHAI" userId="S::u20cs086@svnitsurat.in::c186a3af-7bc0-4ace-8ec8-f17f1a8deec7" providerId="AD" clId="Web-{8166AF86-6912-48C0-A0B5-348D4A40061C}" dt="2021-08-24T07:04:29.493" v="31"/>
          <ac:spMkLst>
            <pc:docMk/>
            <pc:sldMk cId="963297696" sldId="264"/>
            <ac:spMk id="5" creationId="{42BB4B13-A468-4A87-A660-06C5EF413667}"/>
          </ac:spMkLst>
        </pc:spChg>
        <pc:picChg chg="mod">
          <ac:chgData name="PATELRAJANKUMARASHOKBHAI" userId="S::u20cs086@svnitsurat.in::c186a3af-7bc0-4ace-8ec8-f17f1a8deec7" providerId="AD" clId="Web-{8166AF86-6912-48C0-A0B5-348D4A40061C}" dt="2021-08-24T07:05:15.744" v="33" actId="1076"/>
          <ac:picMkLst>
            <pc:docMk/>
            <pc:sldMk cId="963297696" sldId="264"/>
            <ac:picMk id="4" creationId="{3A879DD4-BDB8-481B-84E1-674FD8CE463D}"/>
          </ac:picMkLst>
        </pc:picChg>
      </pc:sldChg>
    </pc:docChg>
  </pc:docChgLst>
  <pc:docChgLst>
    <pc:chgData name="OZADHAIRYAMAHENDRAKUMAR" userId="S::u20cs108@svnitsurat.in::3c14fad8-9115-437c-9607-bcf0e3e1027d" providerId="AD" clId="Web-{E027D225-C3FF-444B-B7D6-2B52119E23F2}"/>
    <pc:docChg chg="modSld">
      <pc:chgData name="OZADHAIRYAMAHENDRAKUMAR" userId="S::u20cs108@svnitsurat.in::3c14fad8-9115-437c-9607-bcf0e3e1027d" providerId="AD" clId="Web-{E027D225-C3FF-444B-B7D6-2B52119E23F2}" dt="2021-08-24T06:48:08.473" v="7" actId="1076"/>
      <pc:docMkLst>
        <pc:docMk/>
      </pc:docMkLst>
      <pc:sldChg chg="modSp">
        <pc:chgData name="OZADHAIRYAMAHENDRAKUMAR" userId="S::u20cs108@svnitsurat.in::3c14fad8-9115-437c-9607-bcf0e3e1027d" providerId="AD" clId="Web-{E027D225-C3FF-444B-B7D6-2B52119E23F2}" dt="2021-08-24T06:11:34.995" v="0" actId="1076"/>
        <pc:sldMkLst>
          <pc:docMk/>
          <pc:sldMk cId="3209406196" sldId="258"/>
        </pc:sldMkLst>
        <pc:picChg chg="mod">
          <ac:chgData name="OZADHAIRYAMAHENDRAKUMAR" userId="S::u20cs108@svnitsurat.in::3c14fad8-9115-437c-9607-bcf0e3e1027d" providerId="AD" clId="Web-{E027D225-C3FF-444B-B7D6-2B52119E23F2}" dt="2021-08-24T06:11:34.995" v="0" actId="1076"/>
          <ac:picMkLst>
            <pc:docMk/>
            <pc:sldMk cId="3209406196" sldId="258"/>
            <ac:picMk id="9" creationId="{BB401D43-66AE-457D-8701-A54EA3652029}"/>
          </ac:picMkLst>
        </pc:picChg>
      </pc:sldChg>
      <pc:sldChg chg="modSp">
        <pc:chgData name="OZADHAIRYAMAHENDRAKUMAR" userId="S::u20cs108@svnitsurat.in::3c14fad8-9115-437c-9607-bcf0e3e1027d" providerId="AD" clId="Web-{E027D225-C3FF-444B-B7D6-2B52119E23F2}" dt="2021-08-24T06:16:00.518" v="1" actId="1076"/>
        <pc:sldMkLst>
          <pc:docMk/>
          <pc:sldMk cId="3119218281" sldId="259"/>
        </pc:sldMkLst>
        <pc:picChg chg="mod">
          <ac:chgData name="OZADHAIRYAMAHENDRAKUMAR" userId="S::u20cs108@svnitsurat.in::3c14fad8-9115-437c-9607-bcf0e3e1027d" providerId="AD" clId="Web-{E027D225-C3FF-444B-B7D6-2B52119E23F2}" dt="2021-08-24T06:16:00.518" v="1" actId="1076"/>
          <ac:picMkLst>
            <pc:docMk/>
            <pc:sldMk cId="3119218281" sldId="259"/>
            <ac:picMk id="4" creationId="{DA7828AA-0E51-42B2-B4A0-90EBE1B997D1}"/>
          </ac:picMkLst>
        </pc:picChg>
      </pc:sldChg>
      <pc:sldChg chg="modSp">
        <pc:chgData name="OZADHAIRYAMAHENDRAKUMAR" userId="S::u20cs108@svnitsurat.in::3c14fad8-9115-437c-9607-bcf0e3e1027d" providerId="AD" clId="Web-{E027D225-C3FF-444B-B7D6-2B52119E23F2}" dt="2021-08-24T06:26:15.346" v="3" actId="1076"/>
        <pc:sldMkLst>
          <pc:docMk/>
          <pc:sldMk cId="3241493056" sldId="261"/>
        </pc:sldMkLst>
        <pc:picChg chg="mod">
          <ac:chgData name="OZADHAIRYAMAHENDRAKUMAR" userId="S::u20cs108@svnitsurat.in::3c14fad8-9115-437c-9607-bcf0e3e1027d" providerId="AD" clId="Web-{E027D225-C3FF-444B-B7D6-2B52119E23F2}" dt="2021-08-24T06:26:15.346" v="3" actId="1076"/>
          <ac:picMkLst>
            <pc:docMk/>
            <pc:sldMk cId="3241493056" sldId="261"/>
            <ac:picMk id="1025" creationId="{F2B7B1B2-722A-4A51-BEA8-6BD9C71BB507}"/>
          </ac:picMkLst>
        </pc:picChg>
        <pc:picChg chg="mod">
          <ac:chgData name="OZADHAIRYAMAHENDRAKUMAR" userId="S::u20cs108@svnitsurat.in::3c14fad8-9115-437c-9607-bcf0e3e1027d" providerId="AD" clId="Web-{E027D225-C3FF-444B-B7D6-2B52119E23F2}" dt="2021-08-24T06:26:12.830" v="2" actId="1076"/>
          <ac:picMkLst>
            <pc:docMk/>
            <pc:sldMk cId="3241493056" sldId="261"/>
            <ac:picMk id="1026" creationId="{9861F596-9F27-4A2F-9EED-267A7BC049DD}"/>
          </ac:picMkLst>
        </pc:picChg>
      </pc:sldChg>
      <pc:sldChg chg="modSp">
        <pc:chgData name="OZADHAIRYAMAHENDRAKUMAR" userId="S::u20cs108@svnitsurat.in::3c14fad8-9115-437c-9607-bcf0e3e1027d" providerId="AD" clId="Web-{E027D225-C3FF-444B-B7D6-2B52119E23F2}" dt="2021-08-24T06:31:07.853" v="4" actId="1076"/>
        <pc:sldMkLst>
          <pc:docMk/>
          <pc:sldMk cId="2734493908" sldId="262"/>
        </pc:sldMkLst>
        <pc:picChg chg="mod">
          <ac:chgData name="OZADHAIRYAMAHENDRAKUMAR" userId="S::u20cs108@svnitsurat.in::3c14fad8-9115-437c-9607-bcf0e3e1027d" providerId="AD" clId="Web-{E027D225-C3FF-444B-B7D6-2B52119E23F2}" dt="2021-08-24T06:31:07.853" v="4" actId="1076"/>
          <ac:picMkLst>
            <pc:docMk/>
            <pc:sldMk cId="2734493908" sldId="262"/>
            <ac:picMk id="4" creationId="{14A1A797-B93A-413A-82FD-D7C0CC4AA36C}"/>
          </ac:picMkLst>
        </pc:picChg>
      </pc:sldChg>
      <pc:sldChg chg="modSp">
        <pc:chgData name="OZADHAIRYAMAHENDRAKUMAR" userId="S::u20cs108@svnitsurat.in::3c14fad8-9115-437c-9607-bcf0e3e1027d" providerId="AD" clId="Web-{E027D225-C3FF-444B-B7D6-2B52119E23F2}" dt="2021-08-24T06:48:08.473" v="7" actId="1076"/>
        <pc:sldMkLst>
          <pc:docMk/>
          <pc:sldMk cId="4255363679" sldId="263"/>
        </pc:sldMkLst>
        <pc:spChg chg="mod">
          <ac:chgData name="OZADHAIRYAMAHENDRAKUMAR" userId="S::u20cs108@svnitsurat.in::3c14fad8-9115-437c-9607-bcf0e3e1027d" providerId="AD" clId="Web-{E027D225-C3FF-444B-B7D6-2B52119E23F2}" dt="2021-08-24T06:48:03.817" v="6" actId="20577"/>
          <ac:spMkLst>
            <pc:docMk/>
            <pc:sldMk cId="4255363679" sldId="263"/>
            <ac:spMk id="3" creationId="{60839AA3-E21C-414F-92D2-CF04D8AC6EE6}"/>
          </ac:spMkLst>
        </pc:spChg>
        <pc:picChg chg="mod">
          <ac:chgData name="OZADHAIRYAMAHENDRAKUMAR" userId="S::u20cs108@svnitsurat.in::3c14fad8-9115-437c-9607-bcf0e3e1027d" providerId="AD" clId="Web-{E027D225-C3FF-444B-B7D6-2B52119E23F2}" dt="2021-08-24T06:48:08.473" v="7" actId="1076"/>
          <ac:picMkLst>
            <pc:docMk/>
            <pc:sldMk cId="4255363679" sldId="263"/>
            <ac:picMk id="4" creationId="{96BE41D7-00A0-429E-A673-09F85B9F960E}"/>
          </ac:picMkLst>
        </pc:picChg>
      </pc:sldChg>
    </pc:docChg>
  </pc:docChgLst>
  <pc:docChgLst>
    <pc:chgData name="HEMNANIMIHIRJITUMAL" userId="S::u20cs083@svnitsurat.in::9d49971f-a910-4e83-b354-7414472669ec" providerId="AD" clId="Web-{91DF4B79-8777-41DB-B5F5-0C4CFCD42A0F}"/>
    <pc:docChg chg="modSld">
      <pc:chgData name="HEMNANIMIHIRJITUMAL" userId="S::u20cs083@svnitsurat.in::9d49971f-a910-4e83-b354-7414472669ec" providerId="AD" clId="Web-{91DF4B79-8777-41DB-B5F5-0C4CFCD42A0F}" dt="2021-08-31T11:02:01.913" v="1" actId="1076"/>
      <pc:docMkLst>
        <pc:docMk/>
      </pc:docMkLst>
      <pc:sldChg chg="modSp">
        <pc:chgData name="HEMNANIMIHIRJITUMAL" userId="S::u20cs083@svnitsurat.in::9d49971f-a910-4e83-b354-7414472669ec" providerId="AD" clId="Web-{91DF4B79-8777-41DB-B5F5-0C4CFCD42A0F}" dt="2021-08-31T11:02:01.913" v="1" actId="1076"/>
        <pc:sldMkLst>
          <pc:docMk/>
          <pc:sldMk cId="963297696" sldId="264"/>
        </pc:sldMkLst>
        <pc:picChg chg="mod">
          <ac:chgData name="HEMNANIMIHIRJITUMAL" userId="S::u20cs083@svnitsurat.in::9d49971f-a910-4e83-b354-7414472669ec" providerId="AD" clId="Web-{91DF4B79-8777-41DB-B5F5-0C4CFCD42A0F}" dt="2021-08-31T11:02:01.913" v="1" actId="1076"/>
          <ac:picMkLst>
            <pc:docMk/>
            <pc:sldMk cId="963297696" sldId="264"/>
            <ac:picMk id="4" creationId="{3A879DD4-BDB8-481B-84E1-674FD8CE463D}"/>
          </ac:picMkLst>
        </pc:picChg>
      </pc:sldChg>
    </pc:docChg>
  </pc:docChgLst>
  <pc:docChgLst>
    <pc:chgData name="MANANGANDECHAGANDECHA" userId="S::u20cs094@svnitsurat.in::ce2895cb-3dd1-4c17-8b7b-1662779f59d1" providerId="AD" clId="Web-{FAE800F6-2B2F-40F4-BF39-D119551E2C4F}"/>
    <pc:docChg chg="modSld">
      <pc:chgData name="MANANGANDECHAGANDECHA" userId="S::u20cs094@svnitsurat.in::ce2895cb-3dd1-4c17-8b7b-1662779f59d1" providerId="AD" clId="Web-{FAE800F6-2B2F-40F4-BF39-D119551E2C4F}" dt="2021-08-24T06:29:20.163" v="2" actId="1076"/>
      <pc:docMkLst>
        <pc:docMk/>
      </pc:docMkLst>
      <pc:sldChg chg="modSp">
        <pc:chgData name="MANANGANDECHAGANDECHA" userId="S::u20cs094@svnitsurat.in::ce2895cb-3dd1-4c17-8b7b-1662779f59d1" providerId="AD" clId="Web-{FAE800F6-2B2F-40F4-BF39-D119551E2C4F}" dt="2021-08-24T06:29:20.163" v="2" actId="1076"/>
        <pc:sldMkLst>
          <pc:docMk/>
          <pc:sldMk cId="3241493056" sldId="261"/>
        </pc:sldMkLst>
        <pc:picChg chg="mod">
          <ac:chgData name="MANANGANDECHAGANDECHA" userId="S::u20cs094@svnitsurat.in::ce2895cb-3dd1-4c17-8b7b-1662779f59d1" providerId="AD" clId="Web-{FAE800F6-2B2F-40F4-BF39-D119551E2C4F}" dt="2021-08-24T06:27:14.504" v="1" actId="1076"/>
          <ac:picMkLst>
            <pc:docMk/>
            <pc:sldMk cId="3241493056" sldId="261"/>
            <ac:picMk id="5" creationId="{2077D361-3D67-4AD9-92D8-00FB9B0EB538}"/>
          </ac:picMkLst>
        </pc:picChg>
        <pc:picChg chg="mod">
          <ac:chgData name="MANANGANDECHAGANDECHA" userId="S::u20cs094@svnitsurat.in::ce2895cb-3dd1-4c17-8b7b-1662779f59d1" providerId="AD" clId="Web-{FAE800F6-2B2F-40F4-BF39-D119551E2C4F}" dt="2021-08-24T06:29:20.163" v="2" actId="1076"/>
          <ac:picMkLst>
            <pc:docMk/>
            <pc:sldMk cId="3241493056" sldId="261"/>
            <ac:picMk id="7" creationId="{89171DBD-C289-49DF-9D5E-AB450F6D8E7A}"/>
          </ac:picMkLst>
        </pc:picChg>
      </pc:sldChg>
    </pc:docChg>
  </pc:docChgLst>
  <pc:docChgLst>
    <pc:chgData name="ADARSHPRATAPSINGH" userId="S::u20cs111@svnitsurat.in::66f002cf-c46c-4bab-ba36-e7213b389587" providerId="AD" clId="Web-{30B9512D-9E9E-4671-98F6-D9A8B7BC136E}"/>
    <pc:docChg chg="modSld">
      <pc:chgData name="ADARSHPRATAPSINGH" userId="S::u20cs111@svnitsurat.in::66f002cf-c46c-4bab-ba36-e7213b389587" providerId="AD" clId="Web-{30B9512D-9E9E-4671-98F6-D9A8B7BC136E}" dt="2021-08-24T06:30:18.278" v="0"/>
      <pc:docMkLst>
        <pc:docMk/>
      </pc:docMkLst>
      <pc:sldChg chg="addSp">
        <pc:chgData name="ADARSHPRATAPSINGH" userId="S::u20cs111@svnitsurat.in::66f002cf-c46c-4bab-ba36-e7213b389587" providerId="AD" clId="Web-{30B9512D-9E9E-4671-98F6-D9A8B7BC136E}" dt="2021-08-24T06:30:18.278" v="0"/>
        <pc:sldMkLst>
          <pc:docMk/>
          <pc:sldMk cId="3241493056" sldId="261"/>
        </pc:sldMkLst>
        <pc:spChg chg="add">
          <ac:chgData name="ADARSHPRATAPSINGH" userId="S::u20cs111@svnitsurat.in::66f002cf-c46c-4bab-ba36-e7213b389587" providerId="AD" clId="Web-{30B9512D-9E9E-4671-98F6-D9A8B7BC136E}" dt="2021-08-24T06:30:18.278" v="0"/>
          <ac:spMkLst>
            <pc:docMk/>
            <pc:sldMk cId="3241493056" sldId="261"/>
            <ac:spMk id="10" creationId="{767770D6-3820-4995-8176-8A645A194183}"/>
          </ac:spMkLst>
        </pc:spChg>
      </pc:sldChg>
    </pc:docChg>
  </pc:docChgLst>
  <pc:docChgLst>
    <pc:chgData name="BIJALYOGESHVAZA" userId="S::u20cs021@svnitsurat.in::b3e8601c-43b8-4f54-a0ea-e396fcdd28df" providerId="AD" clId="Web-{12BE7BDF-F734-46C4-86A5-3FD594D6E8F0}"/>
    <pc:docChg chg="modSld">
      <pc:chgData name="BIJALYOGESHVAZA" userId="S::u20cs021@svnitsurat.in::b3e8601c-43b8-4f54-a0ea-e396fcdd28df" providerId="AD" clId="Web-{12BE7BDF-F734-46C4-86A5-3FD594D6E8F0}" dt="2021-08-31T13:38:14.245" v="5" actId="1076"/>
      <pc:docMkLst>
        <pc:docMk/>
      </pc:docMkLst>
      <pc:sldChg chg="modSp">
        <pc:chgData name="BIJALYOGESHVAZA" userId="S::u20cs021@svnitsurat.in::b3e8601c-43b8-4f54-a0ea-e396fcdd28df" providerId="AD" clId="Web-{12BE7BDF-F734-46C4-86A5-3FD594D6E8F0}" dt="2021-08-31T13:38:14.245" v="5" actId="1076"/>
        <pc:sldMkLst>
          <pc:docMk/>
          <pc:sldMk cId="3119218281" sldId="259"/>
        </pc:sldMkLst>
        <pc:picChg chg="mod">
          <ac:chgData name="BIJALYOGESHVAZA" userId="S::u20cs021@svnitsurat.in::b3e8601c-43b8-4f54-a0ea-e396fcdd28df" providerId="AD" clId="Web-{12BE7BDF-F734-46C4-86A5-3FD594D6E8F0}" dt="2021-08-31T13:37:54.385" v="0" actId="1076"/>
          <ac:picMkLst>
            <pc:docMk/>
            <pc:sldMk cId="3119218281" sldId="259"/>
            <ac:picMk id="4" creationId="{DA7828AA-0E51-42B2-B4A0-90EBE1B997D1}"/>
          </ac:picMkLst>
        </pc:picChg>
        <pc:picChg chg="mod">
          <ac:chgData name="BIJALYOGESHVAZA" userId="S::u20cs021@svnitsurat.in::b3e8601c-43b8-4f54-a0ea-e396fcdd28df" providerId="AD" clId="Web-{12BE7BDF-F734-46C4-86A5-3FD594D6E8F0}" dt="2021-08-31T13:38:14.245" v="5" actId="1076"/>
          <ac:picMkLst>
            <pc:docMk/>
            <pc:sldMk cId="3119218281" sldId="259"/>
            <ac:picMk id="5" creationId="{863C3531-116A-47A5-AE88-A8EDDD7D5278}"/>
          </ac:picMkLst>
        </pc:picChg>
      </pc:sldChg>
    </pc:docChg>
  </pc:docChgLst>
  <pc:docChgLst>
    <pc:chgData name="KIRTIJITENDRAKUMARCHAUDHARY" userId="S::u20cs073@svnitsurat.in::05e004ba-a823-4bb8-80aa-c08babc4d359" providerId="AD" clId="Web-{280127BC-CD2D-4AAA-A743-8F4E351CC77D}"/>
    <pc:docChg chg="modSld">
      <pc:chgData name="KIRTIJITENDRAKUMARCHAUDHARY" userId="S::u20cs073@svnitsurat.in::05e004ba-a823-4bb8-80aa-c08babc4d359" providerId="AD" clId="Web-{280127BC-CD2D-4AAA-A743-8F4E351CC77D}" dt="2021-08-24T06:51:47.949" v="0" actId="1076"/>
      <pc:docMkLst>
        <pc:docMk/>
      </pc:docMkLst>
      <pc:sldChg chg="modSp">
        <pc:chgData name="KIRTIJITENDRAKUMARCHAUDHARY" userId="S::u20cs073@svnitsurat.in::05e004ba-a823-4bb8-80aa-c08babc4d359" providerId="AD" clId="Web-{280127BC-CD2D-4AAA-A743-8F4E351CC77D}" dt="2021-08-24T06:51:47.949" v="0" actId="1076"/>
        <pc:sldMkLst>
          <pc:docMk/>
          <pc:sldMk cId="963297696" sldId="264"/>
        </pc:sldMkLst>
        <pc:picChg chg="mod">
          <ac:chgData name="KIRTIJITENDRAKUMARCHAUDHARY" userId="S::u20cs073@svnitsurat.in::05e004ba-a823-4bb8-80aa-c08babc4d359" providerId="AD" clId="Web-{280127BC-CD2D-4AAA-A743-8F4E351CC77D}" dt="2021-08-24T06:51:47.949" v="0" actId="1076"/>
          <ac:picMkLst>
            <pc:docMk/>
            <pc:sldMk cId="963297696" sldId="264"/>
            <ac:picMk id="4" creationId="{3A879DD4-BDB8-481B-84E1-674FD8CE463D}"/>
          </ac:picMkLst>
        </pc:picChg>
      </pc:sldChg>
    </pc:docChg>
  </pc:docChgLst>
  <pc:docChgLst>
    <pc:chgData name="PALLAVISHARADSHARAD" userId="S::u20cs011@svnitsurat.in::9d33f904-3916-461d-89b3-9b09413595f7" providerId="AD" clId="Web-{9D30739D-3EF6-4D3D-9FB4-CDD425F3DD2E}"/>
    <pc:docChg chg="modSld">
      <pc:chgData name="PALLAVISHARADSHARAD" userId="S::u20cs011@svnitsurat.in::9d33f904-3916-461d-89b3-9b09413595f7" providerId="AD" clId="Web-{9D30739D-3EF6-4D3D-9FB4-CDD425F3DD2E}" dt="2021-08-24T06:57:15.541" v="4" actId="1076"/>
      <pc:docMkLst>
        <pc:docMk/>
      </pc:docMkLst>
      <pc:sldChg chg="modSp">
        <pc:chgData name="PALLAVISHARADSHARAD" userId="S::u20cs011@svnitsurat.in::9d33f904-3916-461d-89b3-9b09413595f7" providerId="AD" clId="Web-{9D30739D-3EF6-4D3D-9FB4-CDD425F3DD2E}" dt="2021-08-24T06:29:07.947" v="3" actId="1076"/>
        <pc:sldMkLst>
          <pc:docMk/>
          <pc:sldMk cId="3241493056" sldId="261"/>
        </pc:sldMkLst>
        <pc:picChg chg="mod">
          <ac:chgData name="PALLAVISHARADSHARAD" userId="S::u20cs011@svnitsurat.in::9d33f904-3916-461d-89b3-9b09413595f7" providerId="AD" clId="Web-{9D30739D-3EF6-4D3D-9FB4-CDD425F3DD2E}" dt="2021-08-24T06:28:04.773" v="2" actId="1076"/>
          <ac:picMkLst>
            <pc:docMk/>
            <pc:sldMk cId="3241493056" sldId="261"/>
            <ac:picMk id="7" creationId="{89171DBD-C289-49DF-9D5E-AB450F6D8E7A}"/>
          </ac:picMkLst>
        </pc:picChg>
        <pc:picChg chg="mod">
          <ac:chgData name="PALLAVISHARADSHARAD" userId="S::u20cs011@svnitsurat.in::9d33f904-3916-461d-89b3-9b09413595f7" providerId="AD" clId="Web-{9D30739D-3EF6-4D3D-9FB4-CDD425F3DD2E}" dt="2021-08-24T06:29:07.947" v="3" actId="1076"/>
          <ac:picMkLst>
            <pc:docMk/>
            <pc:sldMk cId="3241493056" sldId="261"/>
            <ac:picMk id="1025" creationId="{F2B7B1B2-722A-4A51-BEA8-6BD9C71BB507}"/>
          </ac:picMkLst>
        </pc:picChg>
      </pc:sldChg>
      <pc:sldChg chg="modSp">
        <pc:chgData name="PALLAVISHARADSHARAD" userId="S::u20cs011@svnitsurat.in::9d33f904-3916-461d-89b3-9b09413595f7" providerId="AD" clId="Web-{9D30739D-3EF6-4D3D-9FB4-CDD425F3DD2E}" dt="2021-08-24T06:57:15.541" v="4" actId="1076"/>
        <pc:sldMkLst>
          <pc:docMk/>
          <pc:sldMk cId="4255363679" sldId="263"/>
        </pc:sldMkLst>
        <pc:picChg chg="mod">
          <ac:chgData name="PALLAVISHARADSHARAD" userId="S::u20cs011@svnitsurat.in::9d33f904-3916-461d-89b3-9b09413595f7" providerId="AD" clId="Web-{9D30739D-3EF6-4D3D-9FB4-CDD425F3DD2E}" dt="2021-08-24T06:57:15.541" v="4" actId="1076"/>
          <ac:picMkLst>
            <pc:docMk/>
            <pc:sldMk cId="4255363679" sldId="263"/>
            <ac:picMk id="4" creationId="{96BE41D7-00A0-429E-A673-09F85B9F960E}"/>
          </ac:picMkLst>
        </pc:picChg>
      </pc:sldChg>
    </pc:docChg>
  </pc:docChgLst>
  <pc:docChgLst>
    <pc:chgData name="VYASSARIYUKAMLESHBHAI" userId="S::u20cs007@svnitsurat.in::555b805e-fdcd-4b89-8480-dc929477277a" providerId="AD" clId="Web-{4B971DE2-769A-4CDA-91F9-1F3DE61AE3F0}"/>
    <pc:docChg chg="modSld">
      <pc:chgData name="VYASSARIYUKAMLESHBHAI" userId="S::u20cs007@svnitsurat.in::555b805e-fdcd-4b89-8480-dc929477277a" providerId="AD" clId="Web-{4B971DE2-769A-4CDA-91F9-1F3DE61AE3F0}" dt="2021-08-24T07:04:57.764" v="3" actId="1076"/>
      <pc:docMkLst>
        <pc:docMk/>
      </pc:docMkLst>
      <pc:sldChg chg="modSp">
        <pc:chgData name="VYASSARIYUKAMLESHBHAI" userId="S::u20cs007@svnitsurat.in::555b805e-fdcd-4b89-8480-dc929477277a" providerId="AD" clId="Web-{4B971DE2-769A-4CDA-91F9-1F3DE61AE3F0}" dt="2021-08-24T06:34:21.067" v="1" actId="14100"/>
        <pc:sldMkLst>
          <pc:docMk/>
          <pc:sldMk cId="3241493056" sldId="261"/>
        </pc:sldMkLst>
        <pc:picChg chg="mod">
          <ac:chgData name="VYASSARIYUKAMLESHBHAI" userId="S::u20cs007@svnitsurat.in::555b805e-fdcd-4b89-8480-dc929477277a" providerId="AD" clId="Web-{4B971DE2-769A-4CDA-91F9-1F3DE61AE3F0}" dt="2021-08-24T06:34:21.067" v="1" actId="14100"/>
          <ac:picMkLst>
            <pc:docMk/>
            <pc:sldMk cId="3241493056" sldId="261"/>
            <ac:picMk id="5" creationId="{2077D361-3D67-4AD9-92D8-00FB9B0EB538}"/>
          </ac:picMkLst>
        </pc:picChg>
      </pc:sldChg>
      <pc:sldChg chg="modSp">
        <pc:chgData name="VYASSARIYUKAMLESHBHAI" userId="S::u20cs007@svnitsurat.in::555b805e-fdcd-4b89-8480-dc929477277a" providerId="AD" clId="Web-{4B971DE2-769A-4CDA-91F9-1F3DE61AE3F0}" dt="2021-08-24T07:04:57.764" v="3" actId="1076"/>
        <pc:sldMkLst>
          <pc:docMk/>
          <pc:sldMk cId="4255363679" sldId="263"/>
        </pc:sldMkLst>
        <pc:picChg chg="mod">
          <ac:chgData name="VYASSARIYUKAMLESHBHAI" userId="S::u20cs007@svnitsurat.in::555b805e-fdcd-4b89-8480-dc929477277a" providerId="AD" clId="Web-{4B971DE2-769A-4CDA-91F9-1F3DE61AE3F0}" dt="2021-08-24T07:04:57.764" v="3" actId="1076"/>
          <ac:picMkLst>
            <pc:docMk/>
            <pc:sldMk cId="4255363679" sldId="263"/>
            <ac:picMk id="4" creationId="{96BE41D7-00A0-429E-A673-09F85B9F960E}"/>
          </ac:picMkLst>
        </pc:picChg>
      </pc:sldChg>
    </pc:docChg>
  </pc:docChgLst>
  <pc:docChgLst>
    <pc:chgData name="HARSHVARDHANKHIMSURIAKHIMSURIA" userId="S::u20cs078@svnitsurat.in::e66bad4a-5dfd-4ea5-8f57-51599b2138f8" providerId="AD" clId="Web-{3A8009FF-CEBF-44AA-B7A3-4F0B17A80540}"/>
    <pc:docChg chg="modSld">
      <pc:chgData name="HARSHVARDHANKHIMSURIAKHIMSURIA" userId="S::u20cs078@svnitsurat.in::e66bad4a-5dfd-4ea5-8f57-51599b2138f8" providerId="AD" clId="Web-{3A8009FF-CEBF-44AA-B7A3-4F0B17A80540}" dt="2021-08-24T06:51:01.519" v="2" actId="1076"/>
      <pc:docMkLst>
        <pc:docMk/>
      </pc:docMkLst>
      <pc:sldChg chg="modSp">
        <pc:chgData name="HARSHVARDHANKHIMSURIAKHIMSURIA" userId="S::u20cs078@svnitsurat.in::e66bad4a-5dfd-4ea5-8f57-51599b2138f8" providerId="AD" clId="Web-{3A8009FF-CEBF-44AA-B7A3-4F0B17A80540}" dt="2021-08-24T06:43:34.805" v="0" actId="1076"/>
        <pc:sldMkLst>
          <pc:docMk/>
          <pc:sldMk cId="3241493056" sldId="261"/>
        </pc:sldMkLst>
        <pc:picChg chg="mod">
          <ac:chgData name="HARSHVARDHANKHIMSURIAKHIMSURIA" userId="S::u20cs078@svnitsurat.in::e66bad4a-5dfd-4ea5-8f57-51599b2138f8" providerId="AD" clId="Web-{3A8009FF-CEBF-44AA-B7A3-4F0B17A80540}" dt="2021-08-24T06:43:34.805" v="0" actId="1076"/>
          <ac:picMkLst>
            <pc:docMk/>
            <pc:sldMk cId="3241493056" sldId="261"/>
            <ac:picMk id="1026" creationId="{9861F596-9F27-4A2F-9EED-267A7BC049DD}"/>
          </ac:picMkLst>
        </pc:picChg>
      </pc:sldChg>
      <pc:sldChg chg="modSp">
        <pc:chgData name="HARSHVARDHANKHIMSURIAKHIMSURIA" userId="S::u20cs078@svnitsurat.in::e66bad4a-5dfd-4ea5-8f57-51599b2138f8" providerId="AD" clId="Web-{3A8009FF-CEBF-44AA-B7A3-4F0B17A80540}" dt="2021-08-24T06:51:01.519" v="2" actId="1076"/>
        <pc:sldMkLst>
          <pc:docMk/>
          <pc:sldMk cId="2734493908" sldId="262"/>
        </pc:sldMkLst>
        <pc:picChg chg="mod">
          <ac:chgData name="HARSHVARDHANKHIMSURIAKHIMSURIA" userId="S::u20cs078@svnitsurat.in::e66bad4a-5dfd-4ea5-8f57-51599b2138f8" providerId="AD" clId="Web-{3A8009FF-CEBF-44AA-B7A3-4F0B17A80540}" dt="2021-08-24T06:51:01.519" v="2" actId="1076"/>
          <ac:picMkLst>
            <pc:docMk/>
            <pc:sldMk cId="2734493908" sldId="262"/>
            <ac:picMk id="4" creationId="{14A1A797-B93A-413A-82FD-D7C0CC4AA36C}"/>
          </ac:picMkLst>
        </pc:picChg>
      </pc:sldChg>
    </pc:docChg>
  </pc:docChgLst>
  <pc:docChgLst>
    <pc:chgData name="KRISHNAPANDEYPANDEY" userId="S::u20cs110@svnitsurat.in::a8902867-510d-4b56-a69e-81701d2d909b" providerId="AD" clId="Web-{D2EA6582-2B74-43A1-BCF4-96D7978EB339}"/>
    <pc:docChg chg="modSld">
      <pc:chgData name="KRISHNAPANDEYPANDEY" userId="S::u20cs110@svnitsurat.in::a8902867-510d-4b56-a69e-81701d2d909b" providerId="AD" clId="Web-{D2EA6582-2B74-43A1-BCF4-96D7978EB339}" dt="2021-08-24T06:23:28.118" v="3" actId="1076"/>
      <pc:docMkLst>
        <pc:docMk/>
      </pc:docMkLst>
      <pc:sldChg chg="modSp">
        <pc:chgData name="KRISHNAPANDEYPANDEY" userId="S::u20cs110@svnitsurat.in::a8902867-510d-4b56-a69e-81701d2d909b" providerId="AD" clId="Web-{D2EA6582-2B74-43A1-BCF4-96D7978EB339}" dt="2021-08-24T06:23:18.649" v="2" actId="1076"/>
        <pc:sldMkLst>
          <pc:docMk/>
          <pc:sldMk cId="3241493056" sldId="261"/>
        </pc:sldMkLst>
        <pc:picChg chg="mod">
          <ac:chgData name="KRISHNAPANDEYPANDEY" userId="S::u20cs110@svnitsurat.in::a8902867-510d-4b56-a69e-81701d2d909b" providerId="AD" clId="Web-{D2EA6582-2B74-43A1-BCF4-96D7978EB339}" dt="2021-08-24T06:23:18.649" v="2" actId="1076"/>
          <ac:picMkLst>
            <pc:docMk/>
            <pc:sldMk cId="3241493056" sldId="261"/>
            <ac:picMk id="8" creationId="{DDA4B009-8181-4352-8968-E5891852EA1C}"/>
          </ac:picMkLst>
        </pc:picChg>
      </pc:sldChg>
      <pc:sldChg chg="modSp">
        <pc:chgData name="KRISHNAPANDEYPANDEY" userId="S::u20cs110@svnitsurat.in::a8902867-510d-4b56-a69e-81701d2d909b" providerId="AD" clId="Web-{D2EA6582-2B74-43A1-BCF4-96D7978EB339}" dt="2021-08-24T06:23:28.118" v="3" actId="1076"/>
        <pc:sldMkLst>
          <pc:docMk/>
          <pc:sldMk cId="2734493908" sldId="262"/>
        </pc:sldMkLst>
        <pc:picChg chg="mod">
          <ac:chgData name="KRISHNAPANDEYPANDEY" userId="S::u20cs110@svnitsurat.in::a8902867-510d-4b56-a69e-81701d2d909b" providerId="AD" clId="Web-{D2EA6582-2B74-43A1-BCF4-96D7978EB339}" dt="2021-08-24T06:23:28.118" v="3" actId="1076"/>
          <ac:picMkLst>
            <pc:docMk/>
            <pc:sldMk cId="2734493908" sldId="262"/>
            <ac:picMk id="4" creationId="{14A1A797-B93A-413A-82FD-D7C0CC4AA36C}"/>
          </ac:picMkLst>
        </pc:picChg>
      </pc:sldChg>
    </pc:docChg>
  </pc:docChgLst>
  <pc:docChgLst>
    <pc:chgData name="GATLAAMULYAREDDY" userId="S::u20cs103@svnitsurat.in::84ac03cc-0445-4ca0-93f6-9b59b035e3a6" providerId="AD" clId="Web-{F787C67A-8248-484E-898D-8AA71D108D93}"/>
    <pc:docChg chg="modSld">
      <pc:chgData name="GATLAAMULYAREDDY" userId="S::u20cs103@svnitsurat.in::84ac03cc-0445-4ca0-93f6-9b59b035e3a6" providerId="AD" clId="Web-{F787C67A-8248-484E-898D-8AA71D108D93}" dt="2021-08-24T06:26:47.596" v="0" actId="1076"/>
      <pc:docMkLst>
        <pc:docMk/>
      </pc:docMkLst>
      <pc:sldChg chg="modSp">
        <pc:chgData name="GATLAAMULYAREDDY" userId="S::u20cs103@svnitsurat.in::84ac03cc-0445-4ca0-93f6-9b59b035e3a6" providerId="AD" clId="Web-{F787C67A-8248-484E-898D-8AA71D108D93}" dt="2021-08-24T06:26:47.596" v="0" actId="1076"/>
        <pc:sldMkLst>
          <pc:docMk/>
          <pc:sldMk cId="3241493056" sldId="261"/>
        </pc:sldMkLst>
        <pc:picChg chg="mod">
          <ac:chgData name="GATLAAMULYAREDDY" userId="S::u20cs103@svnitsurat.in::84ac03cc-0445-4ca0-93f6-9b59b035e3a6" providerId="AD" clId="Web-{F787C67A-8248-484E-898D-8AA71D108D93}" dt="2021-08-24T06:26:47.596" v="0" actId="1076"/>
          <ac:picMkLst>
            <pc:docMk/>
            <pc:sldMk cId="3241493056" sldId="261"/>
            <ac:picMk id="5" creationId="{2077D361-3D67-4AD9-92D8-00FB9B0EB538}"/>
          </ac:picMkLst>
        </pc:picChg>
      </pc:sldChg>
    </pc:docChg>
  </pc:docChgLst>
  <pc:docChgLst>
    <pc:chgData name="SHAHDHRUMIANKURBHAI" userId="S::u20cs004@svnitsurat.in::643fbae0-0b13-49fd-ae20-8c0af5fab930" providerId="AD" clId="Web-{8E937B39-5878-4353-9C41-8DF9DDB8E718}"/>
    <pc:docChg chg="modSld">
      <pc:chgData name="SHAHDHRUMIANKURBHAI" userId="S::u20cs004@svnitsurat.in::643fbae0-0b13-49fd-ae20-8c0af5fab930" providerId="AD" clId="Web-{8E937B39-5878-4353-9C41-8DF9DDB8E718}" dt="2021-08-24T06:51:53.802" v="15" actId="1076"/>
      <pc:docMkLst>
        <pc:docMk/>
      </pc:docMkLst>
      <pc:sldChg chg="addSp delSp modSp">
        <pc:chgData name="SHAHDHRUMIANKURBHAI" userId="S::u20cs004@svnitsurat.in::643fbae0-0b13-49fd-ae20-8c0af5fab930" providerId="AD" clId="Web-{8E937B39-5878-4353-9C41-8DF9DDB8E718}" dt="2021-08-24T06:31:22.374" v="11" actId="20577"/>
        <pc:sldMkLst>
          <pc:docMk/>
          <pc:sldMk cId="3241493056" sldId="261"/>
        </pc:sldMkLst>
        <pc:spChg chg="add mod">
          <ac:chgData name="SHAHDHRUMIANKURBHAI" userId="S::u20cs004@svnitsurat.in::643fbae0-0b13-49fd-ae20-8c0af5fab930" providerId="AD" clId="Web-{8E937B39-5878-4353-9C41-8DF9DDB8E718}" dt="2021-08-24T06:29:29.761" v="9" actId="20577"/>
          <ac:spMkLst>
            <pc:docMk/>
            <pc:sldMk cId="3241493056" sldId="261"/>
            <ac:spMk id="9" creationId="{85418E5C-BEAD-4638-990B-BCB3114F2938}"/>
          </ac:spMkLst>
        </pc:spChg>
        <pc:spChg chg="mod">
          <ac:chgData name="SHAHDHRUMIANKURBHAI" userId="S::u20cs004@svnitsurat.in::643fbae0-0b13-49fd-ae20-8c0af5fab930" providerId="AD" clId="Web-{8E937B39-5878-4353-9C41-8DF9DDB8E718}" dt="2021-08-24T06:31:22.374" v="11" actId="20577"/>
          <ac:spMkLst>
            <pc:docMk/>
            <pc:sldMk cId="3241493056" sldId="261"/>
            <ac:spMk id="10" creationId="{767770D6-3820-4995-8176-8A645A194183}"/>
          </ac:spMkLst>
        </pc:spChg>
        <pc:picChg chg="del">
          <ac:chgData name="SHAHDHRUMIANKURBHAI" userId="S::u20cs004@svnitsurat.in::643fbae0-0b13-49fd-ae20-8c0af5fab930" providerId="AD" clId="Web-{8E937B39-5878-4353-9C41-8DF9DDB8E718}" dt="2021-08-24T06:26:40.771" v="3"/>
          <ac:picMkLst>
            <pc:docMk/>
            <pc:sldMk cId="3241493056" sldId="261"/>
            <ac:picMk id="4" creationId="{A3560C82-CF87-4F19-A673-E991F94628DB}"/>
          </ac:picMkLst>
        </pc:picChg>
        <pc:picChg chg="mod">
          <ac:chgData name="SHAHDHRUMIANKURBHAI" userId="S::u20cs004@svnitsurat.in::643fbae0-0b13-49fd-ae20-8c0af5fab930" providerId="AD" clId="Web-{8E937B39-5878-4353-9C41-8DF9DDB8E718}" dt="2021-08-24T06:26:46.365" v="5" actId="1076"/>
          <ac:picMkLst>
            <pc:docMk/>
            <pc:sldMk cId="3241493056" sldId="261"/>
            <ac:picMk id="6" creationId="{83F9CE64-BF64-4913-A8EF-4CB59B1616FF}"/>
          </ac:picMkLst>
        </pc:picChg>
        <pc:picChg chg="del">
          <ac:chgData name="SHAHDHRUMIANKURBHAI" userId="S::u20cs004@svnitsurat.in::643fbae0-0b13-49fd-ae20-8c0af5fab930" providerId="AD" clId="Web-{8E937B39-5878-4353-9C41-8DF9DDB8E718}" dt="2021-08-24T06:31:16.623" v="10"/>
          <ac:picMkLst>
            <pc:docMk/>
            <pc:sldMk cId="3241493056" sldId="261"/>
            <ac:picMk id="7" creationId="{89171DBD-C289-49DF-9D5E-AB450F6D8E7A}"/>
          </ac:picMkLst>
        </pc:picChg>
        <pc:picChg chg="del mod">
          <ac:chgData name="SHAHDHRUMIANKURBHAI" userId="S::u20cs004@svnitsurat.in::643fbae0-0b13-49fd-ae20-8c0af5fab930" providerId="AD" clId="Web-{8E937B39-5878-4353-9C41-8DF9DDB8E718}" dt="2021-08-24T06:26:30.302" v="1"/>
          <ac:picMkLst>
            <pc:docMk/>
            <pc:sldMk cId="3241493056" sldId="261"/>
            <ac:picMk id="8" creationId="{DDA4B009-8181-4352-8968-E5891852EA1C}"/>
          </ac:picMkLst>
        </pc:picChg>
      </pc:sldChg>
      <pc:sldChg chg="addSp modSp">
        <pc:chgData name="SHAHDHRUMIANKURBHAI" userId="S::u20cs004@svnitsurat.in::643fbae0-0b13-49fd-ae20-8c0af5fab930" providerId="AD" clId="Web-{8E937B39-5878-4353-9C41-8DF9DDB8E718}" dt="2021-08-24T06:51:53.802" v="15" actId="1076"/>
        <pc:sldMkLst>
          <pc:docMk/>
          <pc:sldMk cId="2734493908" sldId="262"/>
        </pc:sldMkLst>
        <pc:spChg chg="add mod">
          <ac:chgData name="SHAHDHRUMIANKURBHAI" userId="S::u20cs004@svnitsurat.in::643fbae0-0b13-49fd-ae20-8c0af5fab930" providerId="AD" clId="Web-{8E937B39-5878-4353-9C41-8DF9DDB8E718}" dt="2021-08-24T06:51:27.067" v="14" actId="20577"/>
          <ac:spMkLst>
            <pc:docMk/>
            <pc:sldMk cId="2734493908" sldId="262"/>
            <ac:spMk id="5" creationId="{1E741B41-8913-49F8-8309-2E099192CD9A}"/>
          </ac:spMkLst>
        </pc:spChg>
        <pc:picChg chg="mod">
          <ac:chgData name="SHAHDHRUMIANKURBHAI" userId="S::u20cs004@svnitsurat.in::643fbae0-0b13-49fd-ae20-8c0af5fab930" providerId="AD" clId="Web-{8E937B39-5878-4353-9C41-8DF9DDB8E718}" dt="2021-08-24T06:51:53.802" v="15" actId="1076"/>
          <ac:picMkLst>
            <pc:docMk/>
            <pc:sldMk cId="2734493908" sldId="262"/>
            <ac:picMk id="4" creationId="{14A1A797-B93A-413A-82FD-D7C0CC4AA36C}"/>
          </ac:picMkLst>
        </pc:picChg>
      </pc:sldChg>
    </pc:docChg>
  </pc:docChgLst>
  <pc:docChgLst>
    <pc:chgData name="VIJENDRASAINISAINI" userId="S::u20cs018@svnitsurat.in::e00dba6a-c656-411b-817f-fb803ed858c7" providerId="AD" clId="Web-{6752ED44-749C-4A12-98C4-A35A068F9E9C}"/>
    <pc:docChg chg="modSld">
      <pc:chgData name="VIJENDRASAINISAINI" userId="S::u20cs018@svnitsurat.in::e00dba6a-c656-411b-817f-fb803ed858c7" providerId="AD" clId="Web-{6752ED44-749C-4A12-98C4-A35A068F9E9C}" dt="2021-08-24T06:24:09.111" v="4" actId="1076"/>
      <pc:docMkLst>
        <pc:docMk/>
      </pc:docMkLst>
      <pc:sldChg chg="modSp">
        <pc:chgData name="VIJENDRASAINISAINI" userId="S::u20cs018@svnitsurat.in::e00dba6a-c656-411b-817f-fb803ed858c7" providerId="AD" clId="Web-{6752ED44-749C-4A12-98C4-A35A068F9E9C}" dt="2021-08-24T06:24:09.111" v="4" actId="1076"/>
        <pc:sldMkLst>
          <pc:docMk/>
          <pc:sldMk cId="3241493056" sldId="261"/>
        </pc:sldMkLst>
        <pc:picChg chg="mod">
          <ac:chgData name="VIJENDRASAINISAINI" userId="S::u20cs018@svnitsurat.in::e00dba6a-c656-411b-817f-fb803ed858c7" providerId="AD" clId="Web-{6752ED44-749C-4A12-98C4-A35A068F9E9C}" dt="2021-08-24T06:24:09.111" v="4" actId="1076"/>
          <ac:picMkLst>
            <pc:docMk/>
            <pc:sldMk cId="3241493056" sldId="261"/>
            <ac:picMk id="4" creationId="{A3560C82-CF87-4F19-A673-E991F94628DB}"/>
          </ac:picMkLst>
        </pc:picChg>
        <pc:picChg chg="mod">
          <ac:chgData name="VIJENDRASAINISAINI" userId="S::u20cs018@svnitsurat.in::e00dba6a-c656-411b-817f-fb803ed858c7" providerId="AD" clId="Web-{6752ED44-749C-4A12-98C4-A35A068F9E9C}" dt="2021-08-24T06:24:02.704" v="3" actId="1076"/>
          <ac:picMkLst>
            <pc:docMk/>
            <pc:sldMk cId="3241493056" sldId="261"/>
            <ac:picMk id="1026" creationId="{9861F596-9F27-4A2F-9EED-267A7BC049DD}"/>
          </ac:picMkLst>
        </pc:picChg>
      </pc:sldChg>
    </pc:docChg>
  </pc:docChgLst>
  <pc:docChgLst>
    <pc:chgData name="PATELMITANSHURAJENDRABHAI" userId="S::u20cs052@svnitsurat.in::a9f185d0-658d-440c-9383-cf993fa23fb0" providerId="AD" clId="Web-{CE7A8036-0E5D-40C2-A2AB-B7AD2167A3BA}"/>
    <pc:docChg chg="modSld">
      <pc:chgData name="PATELMITANSHURAJENDRABHAI" userId="S::u20cs052@svnitsurat.in::a9f185d0-658d-440c-9383-cf993fa23fb0" providerId="AD" clId="Web-{CE7A8036-0E5D-40C2-A2AB-B7AD2167A3BA}" dt="2021-08-24T06:22:32.777" v="1" actId="1076"/>
      <pc:docMkLst>
        <pc:docMk/>
      </pc:docMkLst>
      <pc:sldChg chg="modSp">
        <pc:chgData name="PATELMITANSHURAJENDRABHAI" userId="S::u20cs052@svnitsurat.in::a9f185d0-658d-440c-9383-cf993fa23fb0" providerId="AD" clId="Web-{CE7A8036-0E5D-40C2-A2AB-B7AD2167A3BA}" dt="2021-08-24T06:22:32.777" v="1" actId="1076"/>
        <pc:sldMkLst>
          <pc:docMk/>
          <pc:sldMk cId="3241493056" sldId="261"/>
        </pc:sldMkLst>
        <pc:picChg chg="mod">
          <ac:chgData name="PATELMITANSHURAJENDRABHAI" userId="S::u20cs052@svnitsurat.in::a9f185d0-658d-440c-9383-cf993fa23fb0" providerId="AD" clId="Web-{CE7A8036-0E5D-40C2-A2AB-B7AD2167A3BA}" dt="2021-08-24T06:22:32.777" v="1" actId="1076"/>
          <ac:picMkLst>
            <pc:docMk/>
            <pc:sldMk cId="3241493056" sldId="261"/>
            <ac:picMk id="8" creationId="{DDA4B009-8181-4352-8968-E5891852EA1C}"/>
          </ac:picMkLst>
        </pc:picChg>
      </pc:sldChg>
    </pc:docChg>
  </pc:docChgLst>
  <pc:docChgLst>
    <pc:chgData name="MADHURAMMAHAJANMAHAJAN" userId="S::u20cs016@svnitsurat.in::e9285e64-9606-46bc-9506-05571c2c1afc" providerId="AD" clId="Web-{83E08657-1246-4FCE-ADBF-31FF3AE1D47A}"/>
    <pc:docChg chg="modSld">
      <pc:chgData name="MADHURAMMAHAJANMAHAJAN" userId="S::u20cs016@svnitsurat.in::e9285e64-9606-46bc-9506-05571c2c1afc" providerId="AD" clId="Web-{83E08657-1246-4FCE-ADBF-31FF3AE1D47A}" dt="2021-08-24T06:50:34.956" v="0" actId="1076"/>
      <pc:docMkLst>
        <pc:docMk/>
      </pc:docMkLst>
      <pc:sldChg chg="modSp">
        <pc:chgData name="MADHURAMMAHAJANMAHAJAN" userId="S::u20cs016@svnitsurat.in::e9285e64-9606-46bc-9506-05571c2c1afc" providerId="AD" clId="Web-{83E08657-1246-4FCE-ADBF-31FF3AE1D47A}" dt="2021-08-24T06:50:34.956" v="0" actId="1076"/>
        <pc:sldMkLst>
          <pc:docMk/>
          <pc:sldMk cId="2734493908" sldId="262"/>
        </pc:sldMkLst>
        <pc:picChg chg="mod">
          <ac:chgData name="MADHURAMMAHAJANMAHAJAN" userId="S::u20cs016@svnitsurat.in::e9285e64-9606-46bc-9506-05571c2c1afc" providerId="AD" clId="Web-{83E08657-1246-4FCE-ADBF-31FF3AE1D47A}" dt="2021-08-24T06:50:34.956" v="0" actId="1076"/>
          <ac:picMkLst>
            <pc:docMk/>
            <pc:sldMk cId="2734493908" sldId="262"/>
            <ac:picMk id="4" creationId="{14A1A797-B93A-413A-82FD-D7C0CC4AA36C}"/>
          </ac:picMkLst>
        </pc:picChg>
      </pc:sldChg>
    </pc:docChg>
  </pc:docChgLst>
  <pc:docChgLst>
    <pc:chgData name="DHOLAKIYABHAVIKPRASHANTBHAI" userId="S::u20cs001@svnitsurat.in::348db613-5c2e-4d75-ad62-76736fcca766" providerId="AD" clId="Web-{85C51CBB-77E3-4189-B36D-9E193A66710F}"/>
    <pc:docChg chg="modSld">
      <pc:chgData name="DHOLAKIYABHAVIKPRASHANTBHAI" userId="S::u20cs001@svnitsurat.in::348db613-5c2e-4d75-ad62-76736fcca766" providerId="AD" clId="Web-{85C51CBB-77E3-4189-B36D-9E193A66710F}" dt="2021-08-24T06:31:28.676" v="0" actId="1076"/>
      <pc:docMkLst>
        <pc:docMk/>
      </pc:docMkLst>
      <pc:sldChg chg="modSp">
        <pc:chgData name="DHOLAKIYABHAVIKPRASHANTBHAI" userId="S::u20cs001@svnitsurat.in::348db613-5c2e-4d75-ad62-76736fcca766" providerId="AD" clId="Web-{85C51CBB-77E3-4189-B36D-9E193A66710F}" dt="2021-08-24T06:31:28.676" v="0" actId="1076"/>
        <pc:sldMkLst>
          <pc:docMk/>
          <pc:sldMk cId="3241493056" sldId="261"/>
        </pc:sldMkLst>
        <pc:picChg chg="mod">
          <ac:chgData name="DHOLAKIYABHAVIKPRASHANTBHAI" userId="S::u20cs001@svnitsurat.in::348db613-5c2e-4d75-ad62-76736fcca766" providerId="AD" clId="Web-{85C51CBB-77E3-4189-B36D-9E193A66710F}" dt="2021-08-24T06:31:28.676" v="0" actId="1076"/>
          <ac:picMkLst>
            <pc:docMk/>
            <pc:sldMk cId="3241493056" sldId="261"/>
            <ac:picMk id="5" creationId="{2077D361-3D67-4AD9-92D8-00FB9B0EB538}"/>
          </ac:picMkLst>
        </pc:picChg>
      </pc:sldChg>
    </pc:docChg>
  </pc:docChgLst>
  <pc:docChgLst>
    <pc:chgData name="OZADHAIRYAMAHENDRAKUMAR" userId="S::u20cs108@svnitsurat.in::3c14fad8-9115-437c-9607-bcf0e3e1027d" providerId="AD" clId="Web-{A2A39F2D-15C3-45D7-8CE0-4061769F5CDA}"/>
    <pc:docChg chg="modSld">
      <pc:chgData name="OZADHAIRYAMAHENDRAKUMAR" userId="S::u20cs108@svnitsurat.in::3c14fad8-9115-437c-9607-bcf0e3e1027d" providerId="AD" clId="Web-{A2A39F2D-15C3-45D7-8CE0-4061769F5CDA}" dt="2021-08-31T08:30:01.647" v="0" actId="1076"/>
      <pc:docMkLst>
        <pc:docMk/>
      </pc:docMkLst>
      <pc:sldChg chg="modSp">
        <pc:chgData name="OZADHAIRYAMAHENDRAKUMAR" userId="S::u20cs108@svnitsurat.in::3c14fad8-9115-437c-9607-bcf0e3e1027d" providerId="AD" clId="Web-{A2A39F2D-15C3-45D7-8CE0-4061769F5CDA}" dt="2021-08-31T08:30:01.647" v="0" actId="1076"/>
        <pc:sldMkLst>
          <pc:docMk/>
          <pc:sldMk cId="3209406196" sldId="258"/>
        </pc:sldMkLst>
        <pc:picChg chg="mod">
          <ac:chgData name="OZADHAIRYAMAHENDRAKUMAR" userId="S::u20cs108@svnitsurat.in::3c14fad8-9115-437c-9607-bcf0e3e1027d" providerId="AD" clId="Web-{A2A39F2D-15C3-45D7-8CE0-4061769F5CDA}" dt="2021-08-31T08:30:01.647" v="0" actId="1076"/>
          <ac:picMkLst>
            <pc:docMk/>
            <pc:sldMk cId="3209406196" sldId="258"/>
            <ac:picMk id="9" creationId="{BB401D43-66AE-457D-8701-A54EA3652029}"/>
          </ac:picMkLst>
        </pc:picChg>
      </pc:sldChg>
    </pc:docChg>
  </pc:docChgLst>
  <pc:docChgLst>
    <pc:chgData name="VIVEK GARG" userId="S::vivek.garg@svnitsurat.in::484f04c2-feba-406a-a654-bd1dc1c67c48" providerId="AD" clId="Web-{1C4E0887-DCDD-4402-A338-642EAF15EE2D}"/>
    <pc:docChg chg="modSld">
      <pc:chgData name="VIVEK GARG" userId="S::vivek.garg@svnitsurat.in::484f04c2-feba-406a-a654-bd1dc1c67c48" providerId="AD" clId="Web-{1C4E0887-DCDD-4402-A338-642EAF15EE2D}" dt="2021-08-24T17:34:45.930" v="1" actId="1076"/>
      <pc:docMkLst>
        <pc:docMk/>
      </pc:docMkLst>
      <pc:sldChg chg="modSp">
        <pc:chgData name="VIVEK GARG" userId="S::vivek.garg@svnitsurat.in::484f04c2-feba-406a-a654-bd1dc1c67c48" providerId="AD" clId="Web-{1C4E0887-DCDD-4402-A338-642EAF15EE2D}" dt="2021-08-24T17:34:45.930" v="1" actId="1076"/>
        <pc:sldMkLst>
          <pc:docMk/>
          <pc:sldMk cId="963297696" sldId="264"/>
        </pc:sldMkLst>
        <pc:picChg chg="mod">
          <ac:chgData name="VIVEK GARG" userId="S::vivek.garg@svnitsurat.in::484f04c2-feba-406a-a654-bd1dc1c67c48" providerId="AD" clId="Web-{1C4E0887-DCDD-4402-A338-642EAF15EE2D}" dt="2021-08-24T17:34:45.930" v="1" actId="1076"/>
          <ac:picMkLst>
            <pc:docMk/>
            <pc:sldMk cId="963297696" sldId="264"/>
            <ac:picMk id="4" creationId="{3A879DD4-BDB8-481B-84E1-674FD8CE463D}"/>
          </ac:picMkLst>
        </pc:picChg>
      </pc:sldChg>
    </pc:docChg>
  </pc:docChgLst>
  <pc:docChgLst>
    <pc:chgData name="SURUMANOJMANOJ" userId="S::u20cs101@svnitsurat.in::05a19293-99c2-4cbb-b462-a293c0d14daa" providerId="AD" clId="Web-{15DA472D-5327-45FE-8CDB-F0FC8FC05246}"/>
    <pc:docChg chg="modSld">
      <pc:chgData name="SURUMANOJMANOJ" userId="S::u20cs101@svnitsurat.in::05a19293-99c2-4cbb-b462-a293c0d14daa" providerId="AD" clId="Web-{15DA472D-5327-45FE-8CDB-F0FC8FC05246}" dt="2021-08-24T06:43:05.048" v="1" actId="1076"/>
      <pc:docMkLst>
        <pc:docMk/>
      </pc:docMkLst>
      <pc:sldChg chg="modSp">
        <pc:chgData name="SURUMANOJMANOJ" userId="S::u20cs101@svnitsurat.in::05a19293-99c2-4cbb-b462-a293c0d14daa" providerId="AD" clId="Web-{15DA472D-5327-45FE-8CDB-F0FC8FC05246}" dt="2021-08-24T06:43:05.048" v="1" actId="1076"/>
        <pc:sldMkLst>
          <pc:docMk/>
          <pc:sldMk cId="4255363679" sldId="263"/>
        </pc:sldMkLst>
        <pc:picChg chg="mod">
          <ac:chgData name="SURUMANOJMANOJ" userId="S::u20cs101@svnitsurat.in::05a19293-99c2-4cbb-b462-a293c0d14daa" providerId="AD" clId="Web-{15DA472D-5327-45FE-8CDB-F0FC8FC05246}" dt="2021-08-24T06:43:05.048" v="1" actId="1076"/>
          <ac:picMkLst>
            <pc:docMk/>
            <pc:sldMk cId="4255363679" sldId="263"/>
            <ac:picMk id="4" creationId="{96BE41D7-00A0-429E-A673-09F85B9F960E}"/>
          </ac:picMkLst>
        </pc:picChg>
      </pc:sldChg>
    </pc:docChg>
  </pc:docChgLst>
  <pc:docChgLst>
    <pc:chgData name="KRISHNAPANDEYPANDEY" userId="S::u20cs110@svnitsurat.in::a8902867-510d-4b56-a69e-81701d2d909b" providerId="AD" clId="Web-{BAD2285E-E33A-4315-A759-798246EC88FC}"/>
    <pc:docChg chg="modSld">
      <pc:chgData name="KRISHNAPANDEYPANDEY" userId="S::u20cs110@svnitsurat.in::a8902867-510d-4b56-a69e-81701d2d909b" providerId="AD" clId="Web-{BAD2285E-E33A-4315-A759-798246EC88FC}" dt="2021-08-24T07:05:29.753" v="33" actId="1076"/>
      <pc:docMkLst>
        <pc:docMk/>
      </pc:docMkLst>
      <pc:sldChg chg="modSp">
        <pc:chgData name="KRISHNAPANDEYPANDEY" userId="S::u20cs110@svnitsurat.in::a8902867-510d-4b56-a69e-81701d2d909b" providerId="AD" clId="Web-{BAD2285E-E33A-4315-A759-798246EC88FC}" dt="2021-08-24T06:31:56.247" v="23" actId="1076"/>
        <pc:sldMkLst>
          <pc:docMk/>
          <pc:sldMk cId="3241493056" sldId="261"/>
        </pc:sldMkLst>
        <pc:picChg chg="mod">
          <ac:chgData name="KRISHNAPANDEYPANDEY" userId="S::u20cs110@svnitsurat.in::a8902867-510d-4b56-a69e-81701d2d909b" providerId="AD" clId="Web-{BAD2285E-E33A-4315-A759-798246EC88FC}" dt="2021-08-24T06:26:35.161" v="7" actId="1076"/>
          <ac:picMkLst>
            <pc:docMk/>
            <pc:sldMk cId="3241493056" sldId="261"/>
            <ac:picMk id="4" creationId="{A3560C82-CF87-4F19-A673-E991F94628DB}"/>
          </ac:picMkLst>
        </pc:picChg>
        <pc:picChg chg="mod">
          <ac:chgData name="KRISHNAPANDEYPANDEY" userId="S::u20cs110@svnitsurat.in::a8902867-510d-4b56-a69e-81701d2d909b" providerId="AD" clId="Web-{BAD2285E-E33A-4315-A759-798246EC88FC}" dt="2021-08-24T06:31:56.247" v="23" actId="1076"/>
          <ac:picMkLst>
            <pc:docMk/>
            <pc:sldMk cId="3241493056" sldId="261"/>
            <ac:picMk id="5" creationId="{2077D361-3D67-4AD9-92D8-00FB9B0EB538}"/>
          </ac:picMkLst>
        </pc:picChg>
        <pc:picChg chg="mod">
          <ac:chgData name="KRISHNAPANDEYPANDEY" userId="S::u20cs110@svnitsurat.in::a8902867-510d-4b56-a69e-81701d2d909b" providerId="AD" clId="Web-{BAD2285E-E33A-4315-A759-798246EC88FC}" dt="2021-08-24T06:27:43.475" v="11" actId="1076"/>
          <ac:picMkLst>
            <pc:docMk/>
            <pc:sldMk cId="3241493056" sldId="261"/>
            <ac:picMk id="6" creationId="{83F9CE64-BF64-4913-A8EF-4CB59B1616FF}"/>
          </ac:picMkLst>
        </pc:picChg>
        <pc:picChg chg="mod">
          <ac:chgData name="KRISHNAPANDEYPANDEY" userId="S::u20cs110@svnitsurat.in::a8902867-510d-4b56-a69e-81701d2d909b" providerId="AD" clId="Web-{BAD2285E-E33A-4315-A759-798246EC88FC}" dt="2021-08-24T06:27:42.022" v="10" actId="1076"/>
          <ac:picMkLst>
            <pc:docMk/>
            <pc:sldMk cId="3241493056" sldId="261"/>
            <ac:picMk id="7" creationId="{89171DBD-C289-49DF-9D5E-AB450F6D8E7A}"/>
          </ac:picMkLst>
        </pc:picChg>
        <pc:picChg chg="mod">
          <ac:chgData name="KRISHNAPANDEYPANDEY" userId="S::u20cs110@svnitsurat.in::a8902867-510d-4b56-a69e-81701d2d909b" providerId="AD" clId="Web-{BAD2285E-E33A-4315-A759-798246EC88FC}" dt="2021-08-24T06:26:19.535" v="3" actId="1076"/>
          <ac:picMkLst>
            <pc:docMk/>
            <pc:sldMk cId="3241493056" sldId="261"/>
            <ac:picMk id="8" creationId="{DDA4B009-8181-4352-8968-E5891852EA1C}"/>
          </ac:picMkLst>
        </pc:picChg>
        <pc:picChg chg="mod">
          <ac:chgData name="KRISHNAPANDEYPANDEY" userId="S::u20cs110@svnitsurat.in::a8902867-510d-4b56-a69e-81701d2d909b" providerId="AD" clId="Web-{BAD2285E-E33A-4315-A759-798246EC88FC}" dt="2021-08-24T06:29:00.555" v="18" actId="1076"/>
          <ac:picMkLst>
            <pc:docMk/>
            <pc:sldMk cId="3241493056" sldId="261"/>
            <ac:picMk id="1025" creationId="{F2B7B1B2-722A-4A51-BEA8-6BD9C71BB507}"/>
          </ac:picMkLst>
        </pc:picChg>
        <pc:picChg chg="mod">
          <ac:chgData name="KRISHNAPANDEYPANDEY" userId="S::u20cs110@svnitsurat.in::a8902867-510d-4b56-a69e-81701d2d909b" providerId="AD" clId="Web-{BAD2285E-E33A-4315-A759-798246EC88FC}" dt="2021-08-24T06:31:54.153" v="22" actId="1076"/>
          <ac:picMkLst>
            <pc:docMk/>
            <pc:sldMk cId="3241493056" sldId="261"/>
            <ac:picMk id="1026" creationId="{9861F596-9F27-4A2F-9EED-267A7BC049DD}"/>
          </ac:picMkLst>
        </pc:picChg>
      </pc:sldChg>
      <pc:sldChg chg="modSp">
        <pc:chgData name="KRISHNAPANDEYPANDEY" userId="S::u20cs110@svnitsurat.in::a8902867-510d-4b56-a69e-81701d2d909b" providerId="AD" clId="Web-{BAD2285E-E33A-4315-A759-798246EC88FC}" dt="2021-08-24T06:51:42.278" v="28" actId="1076"/>
        <pc:sldMkLst>
          <pc:docMk/>
          <pc:sldMk cId="2734493908" sldId="262"/>
        </pc:sldMkLst>
        <pc:picChg chg="mod">
          <ac:chgData name="KRISHNAPANDEYPANDEY" userId="S::u20cs110@svnitsurat.in::a8902867-510d-4b56-a69e-81701d2d909b" providerId="AD" clId="Web-{BAD2285E-E33A-4315-A759-798246EC88FC}" dt="2021-08-24T06:51:42.278" v="28" actId="1076"/>
          <ac:picMkLst>
            <pc:docMk/>
            <pc:sldMk cId="2734493908" sldId="262"/>
            <ac:picMk id="4" creationId="{14A1A797-B93A-413A-82FD-D7C0CC4AA36C}"/>
          </ac:picMkLst>
        </pc:picChg>
      </pc:sldChg>
      <pc:sldChg chg="modSp">
        <pc:chgData name="KRISHNAPANDEYPANDEY" userId="S::u20cs110@svnitsurat.in::a8902867-510d-4b56-a69e-81701d2d909b" providerId="AD" clId="Web-{BAD2285E-E33A-4315-A759-798246EC88FC}" dt="2021-08-24T07:04:42.408" v="31" actId="1076"/>
        <pc:sldMkLst>
          <pc:docMk/>
          <pc:sldMk cId="4255363679" sldId="263"/>
        </pc:sldMkLst>
        <pc:picChg chg="mod">
          <ac:chgData name="KRISHNAPANDEYPANDEY" userId="S::u20cs110@svnitsurat.in::a8902867-510d-4b56-a69e-81701d2d909b" providerId="AD" clId="Web-{BAD2285E-E33A-4315-A759-798246EC88FC}" dt="2021-08-24T07:04:42.408" v="31" actId="1076"/>
          <ac:picMkLst>
            <pc:docMk/>
            <pc:sldMk cId="4255363679" sldId="263"/>
            <ac:picMk id="4" creationId="{96BE41D7-00A0-429E-A673-09F85B9F960E}"/>
          </ac:picMkLst>
        </pc:picChg>
      </pc:sldChg>
      <pc:sldChg chg="modSp">
        <pc:chgData name="KRISHNAPANDEYPANDEY" userId="S::u20cs110@svnitsurat.in::a8902867-510d-4b56-a69e-81701d2d909b" providerId="AD" clId="Web-{BAD2285E-E33A-4315-A759-798246EC88FC}" dt="2021-08-24T07:05:29.753" v="33" actId="1076"/>
        <pc:sldMkLst>
          <pc:docMk/>
          <pc:sldMk cId="963297696" sldId="264"/>
        </pc:sldMkLst>
        <pc:picChg chg="mod">
          <ac:chgData name="KRISHNAPANDEYPANDEY" userId="S::u20cs110@svnitsurat.in::a8902867-510d-4b56-a69e-81701d2d909b" providerId="AD" clId="Web-{BAD2285E-E33A-4315-A759-798246EC88FC}" dt="2021-08-24T07:05:29.753" v="33" actId="1076"/>
          <ac:picMkLst>
            <pc:docMk/>
            <pc:sldMk cId="963297696" sldId="264"/>
            <ac:picMk id="4" creationId="{3A879DD4-BDB8-481B-84E1-674FD8CE463D}"/>
          </ac:picMkLst>
        </pc:picChg>
      </pc:sldChg>
    </pc:docChg>
  </pc:docChgLst>
  <pc:docChgLst>
    <pc:chgData name="HEMNANIMIHIRJITUMAL" userId="S::u20cs083@svnitsurat.in::9d49971f-a910-4e83-b354-7414472669ec" providerId="AD" clId="Web-{1DD6B4AB-8101-4161-B0B2-11FE15943486}"/>
    <pc:docChg chg="modSld">
      <pc:chgData name="HEMNANIMIHIRJITUMAL" userId="S::u20cs083@svnitsurat.in::9d49971f-a910-4e83-b354-7414472669ec" providerId="AD" clId="Web-{1DD6B4AB-8101-4161-B0B2-11FE15943486}" dt="2021-08-24T06:24:46.573" v="1" actId="1076"/>
      <pc:docMkLst>
        <pc:docMk/>
      </pc:docMkLst>
      <pc:sldChg chg="modSp">
        <pc:chgData name="HEMNANIMIHIRJITUMAL" userId="S::u20cs083@svnitsurat.in::9d49971f-a910-4e83-b354-7414472669ec" providerId="AD" clId="Web-{1DD6B4AB-8101-4161-B0B2-11FE15943486}" dt="2021-08-24T06:24:46.573" v="1" actId="1076"/>
        <pc:sldMkLst>
          <pc:docMk/>
          <pc:sldMk cId="3241493056" sldId="261"/>
        </pc:sldMkLst>
        <pc:picChg chg="mod">
          <ac:chgData name="HEMNANIMIHIRJITUMAL" userId="S::u20cs083@svnitsurat.in::9d49971f-a910-4e83-b354-7414472669ec" providerId="AD" clId="Web-{1DD6B4AB-8101-4161-B0B2-11FE15943486}" dt="2021-08-24T06:24:46.573" v="1" actId="1076"/>
          <ac:picMkLst>
            <pc:docMk/>
            <pc:sldMk cId="3241493056" sldId="261"/>
            <ac:picMk id="8" creationId="{DDA4B009-8181-4352-8968-E5891852EA1C}"/>
          </ac:picMkLst>
        </pc:picChg>
        <pc:picChg chg="mod">
          <ac:chgData name="HEMNANIMIHIRJITUMAL" userId="S::u20cs083@svnitsurat.in::9d49971f-a910-4e83-b354-7414472669ec" providerId="AD" clId="Web-{1DD6B4AB-8101-4161-B0B2-11FE15943486}" dt="2021-08-24T06:24:36.619" v="0" actId="1076"/>
          <ac:picMkLst>
            <pc:docMk/>
            <pc:sldMk cId="3241493056" sldId="261"/>
            <ac:picMk id="1026" creationId="{9861F596-9F27-4A2F-9EED-267A7BC049D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9BA9A-8D8D-4892-8B79-3B73A7D5A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51CDA9-73D5-4AAF-BC88-C4645731C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D7807-ABDD-4319-979E-053CFEF21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BB65B-F4DC-4353-9A1E-1228E131B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A00FA-2D9E-4E29-B91F-9D2F697D4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4501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B9D24-996D-481C-BA6E-4700C8B52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979-D416-4C54-A040-CC76F4339A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DFCEE-DDA1-438B-9DCC-2BF2B3E55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9759F-D5AD-4E29-8D72-3271B765A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E241F-0C54-412E-BC35-E2810F871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560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03B007-BBC7-4DB6-8961-F0D2EA7AD5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5008D8-9949-41D4-B868-82EB9AC92B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0985D-B5D5-4B83-AEEA-A07283899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B01D6-541F-472D-B117-0FFECF6B2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73D18-1FD5-4640-91C0-993C746FA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3139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0E5EA-AEE2-4EA2-B267-F6E03CE49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8108E-A00F-43BD-8779-C3C801548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59C9D-A80C-4392-B117-86D11A150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1A21A-DBBA-4B65-94F0-17C16D32A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4F83C-7A1D-47EC-BD63-569A6995A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5299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8B80B-D72D-4A36-B621-53AADB64F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66C71E-2551-455A-9061-90952CD41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DACE1A-7087-4766-916C-ED44B7B06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7E926-C52D-4AC6-A825-E97FEEC1C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8CD48-4A5A-4722-8A6E-41E20E94A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12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1688F-1901-4ED5-BD1A-6339C959F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055E3-4FFA-44C2-A9F0-672A0F8344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B34EAA-8DC4-4957-9487-16372A157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93944-7E96-49FB-954A-6C25286A2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976FB6-E20C-4B06-BD8D-7FADF1491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A592D-944D-40B2-8192-179559044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378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24E5E-99A9-4EC6-946D-BC3C9A440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C388D-8ABA-42DE-8D0D-7133B7C1E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A49DF3-619C-4BBD-A86B-941206794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D82AF3-77E0-458C-9B11-D5917665FB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D0AF30-21CA-41D1-9DAB-B7A12384F3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738D89-4C81-4DF4-8FA3-1F338EB2D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4BACE-E0F0-4A7B-B4EE-68E8D5A91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C4D5F8-BCFD-4FDD-86BD-0E8EBBC0C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5659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1528F-8901-4503-8588-0543DD9E6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027421-1F78-4295-AAB9-907DEA9CD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11E2FE-873C-4C9A-87C3-8A4E39AB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9216BB-CBD6-4C3A-B330-FD2EC1462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090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FF5E3C-0BBE-459C-B520-CDE11AFBD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AA1B6D-ED01-4111-BCC5-3ADF7C6CF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38805D-E6BC-47D9-9817-385E64A67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8661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2E84A-386B-4530-94AE-3AD5CBB2F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A32E9-CF90-4482-806D-63E50B2E8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F6658D-69FB-4022-B919-D52D6001D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82E096-D365-4A8F-849F-25B817B95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CEA61-62F1-47D6-817B-C31A7ABE5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4DF734-A073-43A4-BF76-2E2F5FE5F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5495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425CE-6AA5-4159-8401-31E5B8C14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723F23-F462-4E6C-96BE-D120DC25BE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A78504-070F-4EF9-B24B-C9C4BADA9E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B07C76-3661-4FD2-B0E7-B1854342A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3A223F-DAFF-4D96-A362-CB1BADF80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66E7C-3441-48FC-A951-964CBC253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1081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737861-9602-48B9-8010-10F6FE4A4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599804-25CC-46CB-B70E-A2859E8C3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9428B-B7EC-4A13-B461-8C891A2C78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4BAE7-5A8D-42E5-8A53-B915BA5F8FF9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22D9A-BA41-47D3-9A04-3EFFDCC102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17215-1EAC-4CB5-812C-52A9C7B81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116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08449-CCF0-4C66-8401-678657B4FA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b="1">
                <a:solidFill>
                  <a:srgbClr val="C00000"/>
                </a:solidFill>
                <a:latin typeface="Comic Sans MS" panose="030F0702030302020204" pitchFamily="66" charset="0"/>
              </a:rPr>
              <a:t>Tutorial 5</a:t>
            </a:r>
            <a:endParaRPr lang="en-IN" sz="2800" b="1">
              <a:solidFill>
                <a:srgbClr val="C0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EE8FFA-A5FE-4B36-A247-019DD26DF2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4007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A2E16-D81E-4138-B0EF-3F27F067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/>
              <a:t>(8)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CE3E383-D280-4E70-8843-B7F37944D3C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9298" t="12153" r="46536" b="55034"/>
          <a:stretch/>
        </p:blipFill>
        <p:spPr bwMode="auto">
          <a:xfrm>
            <a:off x="1293092" y="1690688"/>
            <a:ext cx="8841448" cy="39983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3450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15F73-C1E1-4681-930C-6E3AE06DF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/>
              <a:t>(9)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D6E461-7FA9-48FC-B64F-5F7C250AEB7A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12033" t="11910" r="49954" b="59165"/>
          <a:stretch/>
        </p:blipFill>
        <p:spPr bwMode="auto">
          <a:xfrm>
            <a:off x="2620091" y="2513536"/>
            <a:ext cx="6951817" cy="29755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0581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7A26F-14CF-4E61-B036-8C3AFECC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700"/>
              <a:t>(10)</a:t>
            </a:r>
            <a:r>
              <a:rPr lang="en-AU" sz="24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For the emitter biased circuit shown Find IE, IC, VC, and VCE for β= 85 and VBE=0.7V</a:t>
            </a:r>
            <a:br>
              <a:rPr lang="en-IN" sz="24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</a:br>
            <a:endParaRPr lang="en-IN" sz="240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08B241-7366-431F-89E8-51F3F9002012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2015" t="23577" r="42434" b="34272"/>
          <a:stretch/>
        </p:blipFill>
        <p:spPr bwMode="auto">
          <a:xfrm>
            <a:off x="258226" y="1690688"/>
            <a:ext cx="5837773" cy="38649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38294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18D51-21BA-43C5-A637-B482D4969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CA00D-98EB-4A55-A70E-32FEFCC33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/>
              <a:t>BJT Biasing techniques</a:t>
            </a:r>
          </a:p>
          <a:p>
            <a:r>
              <a:rPr lang="en-IN"/>
              <a:t>JFET current equation</a:t>
            </a:r>
          </a:p>
          <a:p>
            <a:r>
              <a:rPr lang="en-IN"/>
              <a:t>CE amplifier</a:t>
            </a:r>
          </a:p>
        </p:txBody>
      </p:sp>
    </p:spTree>
    <p:extLst>
      <p:ext uri="{BB962C8B-B14F-4D97-AF65-F5344CB8AC3E}">
        <p14:creationId xmlns:p14="http://schemas.microsoft.com/office/powerpoint/2010/main" val="3211374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CA781EC-6675-4677-8917-80EFC54F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/>
              <a:t>(1)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B401D43-66AE-457D-8701-A54EA3652029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32680" t="19687" r="13036" b="57879"/>
          <a:stretch/>
        </p:blipFill>
        <p:spPr bwMode="auto">
          <a:xfrm>
            <a:off x="1858783" y="1757387"/>
            <a:ext cx="8728364" cy="14856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09406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7391D-2847-471B-9C15-A1A6F27B7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/>
              <a:t>(2)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7828AA-0E51-42B2-B4A0-90EBE1B997D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33557" t="20904" r="14198" b="45668"/>
          <a:stretch/>
        </p:blipFill>
        <p:spPr bwMode="auto">
          <a:xfrm>
            <a:off x="1775613" y="708956"/>
            <a:ext cx="6899565" cy="248313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3C3531-116A-47A5-AE88-A8EDDD7D5278}"/>
              </a:ext>
            </a:extLst>
          </p:cNvPr>
          <p:cNvPicPr/>
          <p:nvPr/>
        </p:nvPicPr>
        <p:blipFill rotWithShape="1">
          <a:blip r:embed="rId2"/>
          <a:srcRect l="64824" t="38659" r="10711" b="20519"/>
          <a:stretch/>
        </p:blipFill>
        <p:spPr bwMode="auto">
          <a:xfrm>
            <a:off x="7593830" y="2109882"/>
            <a:ext cx="3692235" cy="3329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19218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D40C6-F796-4DDE-9787-B7793FAC9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/>
              <a:t>(3)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0C9144-B310-4349-8082-64CC9682F1A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33227" t="20417" r="11121" b="59739"/>
          <a:stretch/>
        </p:blipFill>
        <p:spPr bwMode="auto">
          <a:xfrm>
            <a:off x="2334369" y="385186"/>
            <a:ext cx="7654758" cy="14297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08507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1408C-E78A-4E00-AA0F-C6617311B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25" y="67073"/>
            <a:ext cx="10515600" cy="1129268"/>
          </a:xfrm>
        </p:spPr>
        <p:txBody>
          <a:bodyPr>
            <a:normAutofit/>
          </a:bodyPr>
          <a:lstStyle/>
          <a:p>
            <a:r>
              <a:rPr lang="en-IN" sz="2400"/>
              <a:t>(4)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72D-F028-45C0-B25C-B332DBAC0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355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AU" sz="24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For the amplifier circuit shown find the voltage gain of the amplifier with (</a:t>
            </a:r>
            <a:r>
              <a:rPr lang="en-AU" sz="240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</a:t>
            </a:r>
            <a:r>
              <a:rPr lang="en-AU" sz="24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) CE connected in the circuit (ii) CE removed from the circuit</a:t>
            </a:r>
            <a:endParaRPr lang="en-IN" sz="240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IN"/>
          </a:p>
        </p:txBody>
      </p:sp>
      <p:pic>
        <p:nvPicPr>
          <p:cNvPr id="5" name="Picture 39">
            <a:extLst>
              <a:ext uri="{FF2B5EF4-FFF2-40B4-BE49-F238E27FC236}">
                <a16:creationId xmlns:a16="http://schemas.microsoft.com/office/drawing/2014/main" id="{2077D361-3D67-4AD9-92D8-00FB9B0EB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4" t="12639" r="37785" b="22707"/>
          <a:stretch>
            <a:fillRect/>
          </a:stretch>
        </p:blipFill>
        <p:spPr bwMode="auto">
          <a:xfrm>
            <a:off x="5679058" y="1305674"/>
            <a:ext cx="6132602" cy="415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38">
            <a:extLst>
              <a:ext uri="{FF2B5EF4-FFF2-40B4-BE49-F238E27FC236}">
                <a16:creationId xmlns:a16="http://schemas.microsoft.com/office/drawing/2014/main" id="{9861F596-9F27-4A2F-9EED-267A7BC04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94" t="24063" r="44485" b="30727"/>
          <a:stretch>
            <a:fillRect/>
          </a:stretch>
        </p:blipFill>
        <p:spPr bwMode="auto">
          <a:xfrm>
            <a:off x="892561" y="1667767"/>
            <a:ext cx="4776369" cy="3534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418E5C-BEAD-4638-990B-BCB3114F2938}"/>
              </a:ext>
            </a:extLst>
          </p:cNvPr>
          <p:cNvSpPr txBox="1"/>
          <p:nvPr/>
        </p:nvSpPr>
        <p:spPr>
          <a:xfrm>
            <a:off x="9002295" y="6408820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7770D6-3820-4995-8176-8A645A194183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GB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1493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C75D6-95D3-4A73-AB5B-56B5466ED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273" y="406689"/>
            <a:ext cx="10515600" cy="1325563"/>
          </a:xfrm>
        </p:spPr>
        <p:txBody>
          <a:bodyPr>
            <a:normAutofit/>
          </a:bodyPr>
          <a:lstStyle/>
          <a:p>
            <a:r>
              <a:rPr lang="en-IN" sz="2400"/>
              <a:t>(5)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3E5E2-CA3C-4C8F-9414-0F370BC0E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1654" y="62028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4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In the circuit shown find the voltage gain. Given that β=60 and input resistance Rin=1 k</a:t>
            </a:r>
            <a:endParaRPr lang="en-IN" sz="240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IN" sz="2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A1A797-B93A-413A-82FD-D7C0CC4AA36C}"/>
              </a:ext>
            </a:extLst>
          </p:cNvPr>
          <p:cNvPicPr/>
          <p:nvPr/>
        </p:nvPicPr>
        <p:blipFill rotWithShape="1">
          <a:blip r:embed="rId2"/>
          <a:srcRect l="10392" t="15313" r="39836" b="41265"/>
          <a:stretch/>
        </p:blipFill>
        <p:spPr bwMode="auto">
          <a:xfrm>
            <a:off x="1828913" y="1909424"/>
            <a:ext cx="5948795" cy="40297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741B41-8913-49F8-8309-2E099192CD9A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4493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6E669-B242-4147-827C-3CF06E6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2700"/>
              <a:t>(6)</a:t>
            </a:r>
            <a:r>
              <a:rPr lang="en-AU" sz="18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AU" sz="27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 a suitable value for emitter bypass capacitor in Fig shown if the amplifier is to operate over a frequency range from 2 kHz TO 10 kHz</a:t>
            </a:r>
            <a:br>
              <a:rPr lang="en-IN" sz="18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39AA3-E21C-414F-92D2-CF04D8AC6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IN">
              <a:cs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BE41D7-00A0-429E-A673-09F85B9F960E}"/>
              </a:ext>
            </a:extLst>
          </p:cNvPr>
          <p:cNvPicPr/>
          <p:nvPr/>
        </p:nvPicPr>
        <p:blipFill rotWithShape="1">
          <a:blip r:embed="rId2"/>
          <a:srcRect l="9982" t="36946" r="38742" b="17358"/>
          <a:stretch/>
        </p:blipFill>
        <p:spPr bwMode="auto">
          <a:xfrm>
            <a:off x="1409641" y="2315050"/>
            <a:ext cx="6442537" cy="35388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55363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DB840-5937-401E-AC42-99556E7EB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036" y="1"/>
            <a:ext cx="10515600" cy="888346"/>
          </a:xfrm>
        </p:spPr>
        <p:txBody>
          <a:bodyPr>
            <a:normAutofit fontScale="90000"/>
          </a:bodyPr>
          <a:lstStyle/>
          <a:p>
            <a:br>
              <a:rPr lang="en-IN"/>
            </a:br>
            <a:r>
              <a:rPr lang="en-IN" sz="2700"/>
              <a:t>(7)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879DD4-BDB8-481B-84E1-674FD8CE463D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11212" t="11667" r="31085" b="49929"/>
          <a:stretch/>
        </p:blipFill>
        <p:spPr bwMode="auto">
          <a:xfrm>
            <a:off x="1316191" y="1068746"/>
            <a:ext cx="10515600" cy="39367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F302DA32-1BA0-4551-9626-7CEB9C66436D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11212" t="11667" r="31085" b="49929"/>
          <a:stretch/>
        </p:blipFill>
        <p:spPr bwMode="auto">
          <a:xfrm>
            <a:off x="1468591" y="1221146"/>
            <a:ext cx="10515600" cy="39367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4E55D05A-1BA5-4BFE-AEA6-EA04057281C9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11212" t="11667" r="31085" b="49929"/>
          <a:stretch/>
        </p:blipFill>
        <p:spPr bwMode="auto">
          <a:xfrm>
            <a:off x="988300" y="1068746"/>
            <a:ext cx="10515600" cy="39367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A2DA336B-128D-4252-AB53-9DD72171A007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11212" t="11667" r="31085" b="49929"/>
          <a:stretch/>
        </p:blipFill>
        <p:spPr bwMode="auto">
          <a:xfrm>
            <a:off x="1140700" y="1249145"/>
            <a:ext cx="10515600" cy="39367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63297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992AEB8DFA1D44A85011F15E5F97123" ma:contentTypeVersion="4" ma:contentTypeDescription="Create a new document." ma:contentTypeScope="" ma:versionID="94c0bb61be68ff4bd9f691e1515fc85a">
  <xsd:schema xmlns:xsd="http://www.w3.org/2001/XMLSchema" xmlns:xs="http://www.w3.org/2001/XMLSchema" xmlns:p="http://schemas.microsoft.com/office/2006/metadata/properties" xmlns:ns2="ad5815c2-28fd-42a4-9370-a8588a668557" targetNamespace="http://schemas.microsoft.com/office/2006/metadata/properties" ma:root="true" ma:fieldsID="daa5132f40b8f5662d12b69451b4970c" ns2:_="">
    <xsd:import namespace="ad5815c2-28fd-42a4-9370-a8588a66855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5815c2-28fd-42a4-9370-a8588a6685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8E7B2DB-BA5E-496D-A599-97737C52E1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0B99F4-AB78-4D14-9166-4FE3D716416D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customXml/itemProps3.xml><?xml version="1.0" encoding="utf-8"?>
<ds:datastoreItem xmlns:ds="http://schemas.openxmlformats.org/officeDocument/2006/customXml" ds:itemID="{57AB37BF-CE67-40CE-A199-79123775FC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5815c2-28fd-42a4-9370-a8588a6685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</Words>
  <Application>Microsoft Office PowerPoint</Application>
  <PresentationFormat>Widescreen</PresentationFormat>
  <Paragraphs>17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Comic Sans MS</vt:lpstr>
      <vt:lpstr>Times New Roman</vt:lpstr>
      <vt:lpstr>Office Theme</vt:lpstr>
      <vt:lpstr>Tutorial 5</vt:lpstr>
      <vt:lpstr>Topics</vt:lpstr>
      <vt:lpstr>(1)</vt:lpstr>
      <vt:lpstr>(2)</vt:lpstr>
      <vt:lpstr>(3)</vt:lpstr>
      <vt:lpstr>(4)</vt:lpstr>
      <vt:lpstr>(5)</vt:lpstr>
      <vt:lpstr>(6) Select a suitable value for emitter bypass capacitor in Fig shown if the amplifier is to operate over a frequency range from 2 kHz TO 10 kHz </vt:lpstr>
      <vt:lpstr> (7)</vt:lpstr>
      <vt:lpstr>(8)</vt:lpstr>
      <vt:lpstr>(9)</vt:lpstr>
      <vt:lpstr>(10) For the emitter biased circuit shown Find IE, IC, VC, and VCE for β= 85 and VBE=0.7V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Vishakha Bhale</dc:creator>
  <cp:lastModifiedBy>Aditya Raj</cp:lastModifiedBy>
  <cp:revision>10</cp:revision>
  <dcterms:created xsi:type="dcterms:W3CDTF">2021-07-26T09:09:30Z</dcterms:created>
  <dcterms:modified xsi:type="dcterms:W3CDTF">2021-08-31T16:51:42Z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0x010100F992AEB8DFA1D44A85011F15E5F97123</vt:lpwstr>
  </property>
</Properties>
</file>

<file path=docProps/thumbnail.jpeg>
</file>